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Vazir Heavy" charset="1" panose="00000000000000000000"/>
      <p:regular r:id="rId14"/>
    </p:embeddedFont>
    <p:embeddedFont>
      <p:font typeface="Vazir Bold" charset="1" panose="00000000000000000000"/>
      <p:regular r:id="rId15"/>
    </p:embeddedFont>
    <p:embeddedFont>
      <p:font typeface="Vazir" charset="1" panose="000000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4226117" y="2184827"/>
            <a:ext cx="9835767" cy="3684862"/>
            <a:chOff x="0" y="0"/>
            <a:chExt cx="2590490" cy="970499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2590490" cy="970499"/>
            </a:xfrm>
            <a:custGeom>
              <a:avLst/>
              <a:gdLst/>
              <a:ahLst/>
              <a:cxnLst/>
              <a:rect r="r" b="b" t="t" l="l"/>
              <a:pathLst>
                <a:path h="970499" w="2590490">
                  <a:moveTo>
                    <a:pt x="62970" y="0"/>
                  </a:moveTo>
                  <a:lnTo>
                    <a:pt x="2527520" y="0"/>
                  </a:lnTo>
                  <a:cubicBezTo>
                    <a:pt x="2562297" y="0"/>
                    <a:pt x="2590490" y="28192"/>
                    <a:pt x="2590490" y="62970"/>
                  </a:cubicBezTo>
                  <a:lnTo>
                    <a:pt x="2590490" y="907529"/>
                  </a:lnTo>
                  <a:cubicBezTo>
                    <a:pt x="2590490" y="942306"/>
                    <a:pt x="2562297" y="970499"/>
                    <a:pt x="2527520" y="970499"/>
                  </a:cubicBezTo>
                  <a:lnTo>
                    <a:pt x="62970" y="970499"/>
                  </a:lnTo>
                  <a:cubicBezTo>
                    <a:pt x="28192" y="970499"/>
                    <a:pt x="0" y="942306"/>
                    <a:pt x="0" y="907529"/>
                  </a:cubicBezTo>
                  <a:lnTo>
                    <a:pt x="0" y="62970"/>
                  </a:lnTo>
                  <a:cubicBezTo>
                    <a:pt x="0" y="28192"/>
                    <a:pt x="28192" y="0"/>
                    <a:pt x="6297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104775"/>
              <a:ext cx="2590490" cy="10752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7000"/>
                </a:lnSpc>
              </a:pPr>
              <a:r>
                <a:rPr lang="ar-EG" b="true" sz="5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عنوان مقاله 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6121368" y="6308043"/>
            <a:ext cx="6045263" cy="2201098"/>
            <a:chOff x="0" y="0"/>
            <a:chExt cx="1592168" cy="57971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1592168" cy="579713"/>
            </a:xfrm>
            <a:custGeom>
              <a:avLst/>
              <a:gdLst/>
              <a:ahLst/>
              <a:cxnLst/>
              <a:rect r="r" b="b" t="t" l="l"/>
              <a:pathLst>
                <a:path h="579713" w="1592168">
                  <a:moveTo>
                    <a:pt x="102453" y="0"/>
                  </a:moveTo>
                  <a:lnTo>
                    <a:pt x="1489715" y="0"/>
                  </a:lnTo>
                  <a:cubicBezTo>
                    <a:pt x="1516888" y="0"/>
                    <a:pt x="1542947" y="10794"/>
                    <a:pt x="1562160" y="30008"/>
                  </a:cubicBezTo>
                  <a:cubicBezTo>
                    <a:pt x="1581374" y="49221"/>
                    <a:pt x="1592168" y="75281"/>
                    <a:pt x="1592168" y="102453"/>
                  </a:cubicBezTo>
                  <a:lnTo>
                    <a:pt x="1592168" y="477260"/>
                  </a:lnTo>
                  <a:cubicBezTo>
                    <a:pt x="1592168" y="504432"/>
                    <a:pt x="1581374" y="530492"/>
                    <a:pt x="1562160" y="549705"/>
                  </a:cubicBezTo>
                  <a:cubicBezTo>
                    <a:pt x="1542947" y="568919"/>
                    <a:pt x="1516888" y="579713"/>
                    <a:pt x="1489715" y="579713"/>
                  </a:cubicBezTo>
                  <a:lnTo>
                    <a:pt x="102453" y="579713"/>
                  </a:lnTo>
                  <a:cubicBezTo>
                    <a:pt x="75281" y="579713"/>
                    <a:pt x="49221" y="568919"/>
                    <a:pt x="30008" y="549705"/>
                  </a:cubicBezTo>
                  <a:cubicBezTo>
                    <a:pt x="10794" y="530492"/>
                    <a:pt x="0" y="504432"/>
                    <a:pt x="0" y="477260"/>
                  </a:cubicBezTo>
                  <a:lnTo>
                    <a:pt x="0" y="102453"/>
                  </a:lnTo>
                  <a:cubicBezTo>
                    <a:pt x="0" y="75281"/>
                    <a:pt x="10794" y="49221"/>
                    <a:pt x="30008" y="30008"/>
                  </a:cubicBezTo>
                  <a:cubicBezTo>
                    <a:pt x="49221" y="10794"/>
                    <a:pt x="75281" y="0"/>
                    <a:pt x="102453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85725"/>
              <a:ext cx="1592168" cy="66543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5600"/>
                </a:lnSpc>
              </a:pPr>
              <a:r>
                <a:rPr lang="ar-EG" b="true" sz="4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نام نویسندگان</a:t>
              </a:r>
            </a:p>
          </p:txBody>
        </p:sp>
      </p:grpSp>
      <p:sp>
        <p:nvSpPr>
          <p:cNvPr name="TextBox 78" id="78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1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395EAB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sp>
        <p:nvSpPr>
          <p:cNvPr name="TextBox 87" id="87"/>
          <p:cNvSpPr txBox="true"/>
          <p:nvPr/>
        </p:nvSpPr>
        <p:spPr>
          <a:xfrm rot="0">
            <a:off x="6720884" y="4663714"/>
            <a:ext cx="1855244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88" id="88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0" id="9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1" id="91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2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395EAB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sp>
        <p:nvSpPr>
          <p:cNvPr name="TextBox 87" id="87"/>
          <p:cNvSpPr txBox="true"/>
          <p:nvPr/>
        </p:nvSpPr>
        <p:spPr>
          <a:xfrm rot="0">
            <a:off x="7250914" y="4732798"/>
            <a:ext cx="1061884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88" id="88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0" id="9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1" id="91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3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395EAB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395EAB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sp>
        <p:nvSpPr>
          <p:cNvPr name="TextBox 87" id="87"/>
          <p:cNvSpPr txBox="true"/>
          <p:nvPr/>
        </p:nvSpPr>
        <p:spPr>
          <a:xfrm rot="0">
            <a:off x="6774898" y="4732798"/>
            <a:ext cx="1537900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88" id="88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0" id="9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1" id="91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4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395EAB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0" id="90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5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6774898" y="4732798"/>
            <a:ext cx="1537900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395EAB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0" id="90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6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6774898" y="4732798"/>
            <a:ext cx="1537900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395EAB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0" id="90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7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6774898" y="4732798"/>
            <a:ext cx="1537900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56883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98060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86932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93050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فهرست مطالب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41842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47625"/>
              <a:ext cx="771536" cy="3087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ar-EG" b="true" sz="29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مقدمه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300158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ar-EG" b="true" sz="25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اهداف و نو‌آوری ها</a:t>
              </a:r>
              <a:r>
                <a:rPr lang="ar-EG" sz="2500">
                  <a:solidFill>
                    <a:srgbClr val="FFFFFF"/>
                  </a:solidFill>
                  <a:latin typeface="Vazir"/>
                  <a:ea typeface="Vazir"/>
                  <a:cs typeface="Vazir"/>
                  <a:sym typeface="Vazir"/>
                  <a:rtl val="true"/>
                </a:rPr>
                <a:t> 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72761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فرمول بندی مسئله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421552"/>
            <a:ext cx="2929425" cy="991641"/>
            <a:chOff x="0" y="0"/>
            <a:chExt cx="771536" cy="26117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روش حل مسئله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6081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FFFFFF"/>
                  </a:solidFill>
                  <a:latin typeface="Vazir Heavy"/>
                  <a:ea typeface="Vazir Heavy"/>
                  <a:cs typeface="Vazir Heavy"/>
                  <a:sym typeface="Vazir Heavy"/>
                  <a:rtl val="true"/>
                </a:rPr>
                <a:t>شبیه سازی 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8500085"/>
            <a:ext cx="2929425" cy="991641"/>
            <a:chOff x="0" y="0"/>
            <a:chExt cx="771536" cy="261173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9" id="89"/>
            <p:cNvSpPr txBox="true"/>
            <p:nvPr/>
          </p:nvSpPr>
          <p:spPr>
            <a:xfrm>
              <a:off x="0" y="-57150"/>
              <a:ext cx="771536" cy="31832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ar-EG" b="true" sz="3000">
                  <a:solidFill>
                    <a:srgbClr val="395EAB"/>
                  </a:solidFill>
                  <a:latin typeface="Vazir Bold"/>
                  <a:ea typeface="Vazir Bold"/>
                  <a:cs typeface="Vazir Bold"/>
                  <a:sym typeface="Vazir Bold"/>
                  <a:rtl val="true"/>
                </a:rPr>
                <a:t>نتیجه گیری</a:t>
              </a:r>
            </a:p>
          </p:txBody>
        </p:sp>
      </p:grpSp>
      <p:sp>
        <p:nvSpPr>
          <p:cNvPr name="TextBox 90" id="90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8</a:t>
            </a:r>
          </a:p>
        </p:txBody>
      </p:sp>
      <p:sp>
        <p:nvSpPr>
          <p:cNvPr name="TextBox 91" id="91"/>
          <p:cNvSpPr txBox="true"/>
          <p:nvPr/>
        </p:nvSpPr>
        <p:spPr>
          <a:xfrm rot="0">
            <a:off x="6774898" y="4732798"/>
            <a:ext cx="1537900" cy="8643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171"/>
              </a:lnSpc>
              <a:spcBef>
                <a:spcPct val="0"/>
              </a:spcBef>
            </a:pPr>
            <a:r>
              <a:rPr lang="ar-EG" b="true" sz="5122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متن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DAGpdwhe2nw</dc:identifier>
  <dcterms:modified xsi:type="dcterms:W3CDTF">2011-08-01T06:04:30Z</dcterms:modified>
  <cp:revision>1</cp:revision>
  <dc:title>یازدهمین کنفرانس بین المللی کنترل ، ابزار دقیق و اتوماسیون</dc:title>
</cp:coreProperties>
</file>