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18288000" cy="10287000"/>
  <p:notesSz cx="6858000" cy="9144000"/>
  <p:embeddedFontLst>
    <p:embeddedFont>
      <p:font typeface="Times New Roman Ultra-Bold" charset="1" panose="02030902070405020303"/>
      <p:regular r:id="rId14"/>
    </p:embeddedFont>
    <p:embeddedFont>
      <p:font typeface="Times New Roman Bold" charset="1" panose="02030802070405020303"/>
      <p:regular r:id="rId15"/>
    </p:embeddedFont>
    <p:embeddedFont>
      <p:font typeface="Vazir Heavy" charset="1" panose="00000000000000000000"/>
      <p:regular r:id="rId16"/>
    </p:embeddedFont>
    <p:embeddedFont>
      <p:font typeface="Times New Roman" charset="1" panose="02030502070405020303"/>
      <p:regular r:id="rId1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slides/slide7.xml" Type="http://schemas.openxmlformats.org/officeDocument/2006/relationships/slide"/><Relationship Id="rId13" Target="slides/slide8.xml" Type="http://schemas.openxmlformats.org/officeDocument/2006/relationships/slide"/><Relationship Id="rId14" Target="fonts/font14.fntdata" Type="http://schemas.openxmlformats.org/officeDocument/2006/relationships/font"/><Relationship Id="rId15" Target="fonts/font15.fntdata" Type="http://schemas.openxmlformats.org/officeDocument/2006/relationships/font"/><Relationship Id="rId16" Target="fonts/font16.fntdata" Type="http://schemas.openxmlformats.org/officeDocument/2006/relationships/font"/><Relationship Id="rId17" Target="fonts/font17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2673530" y="-767045"/>
            <a:ext cx="5743962" cy="3596380"/>
          </a:xfrm>
          <a:custGeom>
            <a:avLst/>
            <a:gdLst/>
            <a:ahLst/>
            <a:cxnLst/>
            <a:rect r="r" b="b" t="t" l="l"/>
            <a:pathLst>
              <a:path h="3596380" w="5743962">
                <a:moveTo>
                  <a:pt x="0" y="0"/>
                </a:moveTo>
                <a:lnTo>
                  <a:pt x="5743962" y="0"/>
                </a:lnTo>
                <a:lnTo>
                  <a:pt x="5743962" y="3596381"/>
                </a:lnTo>
                <a:lnTo>
                  <a:pt x="0" y="359638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36773" t="-27808" r="-5489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-5400000">
            <a:off x="13819996" y="-760"/>
            <a:ext cx="10399768" cy="2977389"/>
            <a:chOff x="0" y="0"/>
            <a:chExt cx="2484161" cy="71120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2484161" cy="711200"/>
            </a:xfrm>
            <a:custGeom>
              <a:avLst/>
              <a:gdLst/>
              <a:ahLst/>
              <a:cxnLst/>
              <a:rect r="r" b="b" t="t" l="l"/>
              <a:pathLst>
                <a:path h="711200" w="2484161">
                  <a:moveTo>
                    <a:pt x="1242080" y="0"/>
                  </a:moveTo>
                  <a:lnTo>
                    <a:pt x="2484161" y="711200"/>
                  </a:lnTo>
                  <a:lnTo>
                    <a:pt x="0" y="711200"/>
                  </a:lnTo>
                  <a:lnTo>
                    <a:pt x="1242080" y="0"/>
                  </a:lnTo>
                  <a:close/>
                </a:path>
              </a:pathLst>
            </a:custGeom>
            <a:solidFill>
              <a:srgbClr val="000000">
                <a:alpha val="56863"/>
              </a:srgbClr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388150" y="330200"/>
              <a:ext cx="1707861" cy="330200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16763677" y="-1489098"/>
            <a:ext cx="2601029" cy="2203455"/>
            <a:chOff x="0" y="0"/>
            <a:chExt cx="812800" cy="688561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812800" cy="688561"/>
            </a:xfrm>
            <a:custGeom>
              <a:avLst/>
              <a:gdLst/>
              <a:ahLst/>
              <a:cxnLst/>
              <a:rect r="r" b="b" t="t" l="l"/>
              <a:pathLst>
                <a:path h="688561" w="812800">
                  <a:moveTo>
                    <a:pt x="406400" y="688561"/>
                  </a:moveTo>
                  <a:lnTo>
                    <a:pt x="812800" y="0"/>
                  </a:lnTo>
                  <a:lnTo>
                    <a:pt x="0" y="0"/>
                  </a:lnTo>
                  <a:lnTo>
                    <a:pt x="406400" y="688561"/>
                  </a:lnTo>
                  <a:close/>
                </a:path>
              </a:pathLst>
            </a:custGeom>
            <a:solidFill>
              <a:srgbClr val="000000">
                <a:alpha val="56863"/>
              </a:srgbClr>
            </a:solidFill>
          </p:spPr>
        </p:sp>
        <p:sp>
          <p:nvSpPr>
            <p:cNvPr name="TextBox 8" id="8"/>
            <p:cNvSpPr txBox="true"/>
            <p:nvPr/>
          </p:nvSpPr>
          <p:spPr>
            <a:xfrm>
              <a:off x="127000" y="49183"/>
              <a:ext cx="558800" cy="319689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</a:pPr>
            </a:p>
          </p:txBody>
        </p:sp>
      </p:grpSp>
      <p:grpSp>
        <p:nvGrpSpPr>
          <p:cNvPr name="Group 9" id="9"/>
          <p:cNvGrpSpPr/>
          <p:nvPr/>
        </p:nvGrpSpPr>
        <p:grpSpPr>
          <a:xfrm rot="0">
            <a:off x="16733522" y="-1736530"/>
            <a:ext cx="2650107" cy="2245031"/>
            <a:chOff x="0" y="0"/>
            <a:chExt cx="812800" cy="688561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0" y="0"/>
              <a:ext cx="812800" cy="688561"/>
            </a:xfrm>
            <a:custGeom>
              <a:avLst/>
              <a:gdLst/>
              <a:ahLst/>
              <a:cxnLst/>
              <a:rect r="r" b="b" t="t" l="l"/>
              <a:pathLst>
                <a:path h="688561" w="812800">
                  <a:moveTo>
                    <a:pt x="406400" y="688561"/>
                  </a:moveTo>
                  <a:lnTo>
                    <a:pt x="812800" y="0"/>
                  </a:lnTo>
                  <a:lnTo>
                    <a:pt x="0" y="0"/>
                  </a:lnTo>
                  <a:lnTo>
                    <a:pt x="406400" y="688561"/>
                  </a:lnTo>
                  <a:close/>
                </a:path>
              </a:pathLst>
            </a:custGeom>
            <a:solidFill>
              <a:srgbClr val="FFFFFF">
                <a:alpha val="56863"/>
              </a:srgbClr>
            </a:solidFill>
          </p:spPr>
        </p:sp>
        <p:sp>
          <p:nvSpPr>
            <p:cNvPr name="TextBox 11" id="11"/>
            <p:cNvSpPr txBox="true"/>
            <p:nvPr/>
          </p:nvSpPr>
          <p:spPr>
            <a:xfrm>
              <a:off x="127000" y="49183"/>
              <a:ext cx="558800" cy="319689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</a:pPr>
            </a:p>
          </p:txBody>
        </p:sp>
      </p:grpSp>
      <p:grpSp>
        <p:nvGrpSpPr>
          <p:cNvPr name="Group 12" id="12"/>
          <p:cNvGrpSpPr/>
          <p:nvPr/>
        </p:nvGrpSpPr>
        <p:grpSpPr>
          <a:xfrm rot="0">
            <a:off x="274932" y="780685"/>
            <a:ext cx="3194191" cy="659495"/>
            <a:chOff x="0" y="0"/>
            <a:chExt cx="2970511" cy="613312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2970511" cy="613312"/>
            </a:xfrm>
            <a:custGeom>
              <a:avLst/>
              <a:gdLst/>
              <a:ahLst/>
              <a:cxnLst/>
              <a:rect r="r" b="b" t="t" l="l"/>
              <a:pathLst>
                <a:path h="613312" w="2970511">
                  <a:moveTo>
                    <a:pt x="96950" y="0"/>
                  </a:moveTo>
                  <a:lnTo>
                    <a:pt x="2873561" y="0"/>
                  </a:lnTo>
                  <a:cubicBezTo>
                    <a:pt x="2899274" y="0"/>
                    <a:pt x="2923933" y="10214"/>
                    <a:pt x="2942115" y="28396"/>
                  </a:cubicBezTo>
                  <a:cubicBezTo>
                    <a:pt x="2960297" y="46578"/>
                    <a:pt x="2970511" y="71237"/>
                    <a:pt x="2970511" y="96950"/>
                  </a:cubicBezTo>
                  <a:lnTo>
                    <a:pt x="2970511" y="516362"/>
                  </a:lnTo>
                  <a:cubicBezTo>
                    <a:pt x="2970511" y="569906"/>
                    <a:pt x="2927105" y="613312"/>
                    <a:pt x="2873561" y="613312"/>
                  </a:cubicBezTo>
                  <a:lnTo>
                    <a:pt x="96950" y="613312"/>
                  </a:lnTo>
                  <a:cubicBezTo>
                    <a:pt x="43406" y="613312"/>
                    <a:pt x="0" y="569906"/>
                    <a:pt x="0" y="516362"/>
                  </a:cubicBezTo>
                  <a:lnTo>
                    <a:pt x="0" y="96950"/>
                  </a:lnTo>
                  <a:cubicBezTo>
                    <a:pt x="0" y="43406"/>
                    <a:pt x="43406" y="0"/>
                    <a:pt x="96950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14" id="14"/>
            <p:cNvSpPr txBox="true"/>
            <p:nvPr/>
          </p:nvSpPr>
          <p:spPr>
            <a:xfrm>
              <a:off x="0" y="0"/>
              <a:ext cx="2970511" cy="613312"/>
            </a:xfrm>
            <a:prstGeom prst="rect">
              <a:avLst/>
            </a:prstGeom>
          </p:spPr>
          <p:txBody>
            <a:bodyPr anchor="ctr" rtlCol="false" tIns="51793" lIns="51793" bIns="51793" rIns="51793"/>
            <a:lstStyle/>
            <a:p>
              <a:pPr algn="ctr">
                <a:lnSpc>
                  <a:spcPts val="529"/>
                </a:lnSpc>
              </a:pPr>
            </a:p>
          </p:txBody>
        </p:sp>
      </p:grpSp>
      <p:sp>
        <p:nvSpPr>
          <p:cNvPr name="Freeform 15" id="15"/>
          <p:cNvSpPr/>
          <p:nvPr/>
        </p:nvSpPr>
        <p:spPr>
          <a:xfrm flipH="false" flipV="false" rot="0">
            <a:off x="1675969" y="846376"/>
            <a:ext cx="464212" cy="542145"/>
          </a:xfrm>
          <a:custGeom>
            <a:avLst/>
            <a:gdLst/>
            <a:ahLst/>
            <a:cxnLst/>
            <a:rect r="r" b="b" t="t" l="l"/>
            <a:pathLst>
              <a:path h="542145" w="464212">
                <a:moveTo>
                  <a:pt x="0" y="0"/>
                </a:moveTo>
                <a:lnTo>
                  <a:pt x="464211" y="0"/>
                </a:lnTo>
                <a:lnTo>
                  <a:pt x="464211" y="542145"/>
                </a:lnTo>
                <a:lnTo>
                  <a:pt x="0" y="542145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Freeform 16" id="16"/>
          <p:cNvSpPr/>
          <p:nvPr/>
        </p:nvSpPr>
        <p:spPr>
          <a:xfrm flipH="false" flipV="false" rot="0">
            <a:off x="2217734" y="846376"/>
            <a:ext cx="584814" cy="542145"/>
          </a:xfrm>
          <a:custGeom>
            <a:avLst/>
            <a:gdLst/>
            <a:ahLst/>
            <a:cxnLst/>
            <a:rect r="r" b="b" t="t" l="l"/>
            <a:pathLst>
              <a:path h="542145" w="584814">
                <a:moveTo>
                  <a:pt x="0" y="0"/>
                </a:moveTo>
                <a:lnTo>
                  <a:pt x="584814" y="0"/>
                </a:lnTo>
                <a:lnTo>
                  <a:pt x="584814" y="542145"/>
                </a:lnTo>
                <a:lnTo>
                  <a:pt x="0" y="542145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17" id="17"/>
          <p:cNvSpPr/>
          <p:nvPr/>
        </p:nvSpPr>
        <p:spPr>
          <a:xfrm flipH="false" flipV="false" rot="0">
            <a:off x="2892486" y="875933"/>
            <a:ext cx="512588" cy="512588"/>
          </a:xfrm>
          <a:custGeom>
            <a:avLst/>
            <a:gdLst/>
            <a:ahLst/>
            <a:cxnLst/>
            <a:rect r="r" b="b" t="t" l="l"/>
            <a:pathLst>
              <a:path h="512588" w="512588">
                <a:moveTo>
                  <a:pt x="0" y="0"/>
                </a:moveTo>
                <a:lnTo>
                  <a:pt x="512588" y="0"/>
                </a:lnTo>
                <a:lnTo>
                  <a:pt x="512588" y="512588"/>
                </a:lnTo>
                <a:lnTo>
                  <a:pt x="0" y="512588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grpSp>
        <p:nvGrpSpPr>
          <p:cNvPr name="Group 18" id="18"/>
          <p:cNvGrpSpPr/>
          <p:nvPr/>
        </p:nvGrpSpPr>
        <p:grpSpPr>
          <a:xfrm rot="0">
            <a:off x="274932" y="101591"/>
            <a:ext cx="116905" cy="13121629"/>
            <a:chOff x="0" y="0"/>
            <a:chExt cx="30790" cy="3455902"/>
          </a:xfrm>
        </p:grpSpPr>
        <p:sp>
          <p:nvSpPr>
            <p:cNvPr name="Freeform 19" id="19"/>
            <p:cNvSpPr/>
            <p:nvPr/>
          </p:nvSpPr>
          <p:spPr>
            <a:xfrm flipH="false" flipV="false" rot="0">
              <a:off x="0" y="0"/>
              <a:ext cx="30790" cy="3455902"/>
            </a:xfrm>
            <a:custGeom>
              <a:avLst/>
              <a:gdLst/>
              <a:ahLst/>
              <a:cxnLst/>
              <a:rect r="r" b="b" t="t" l="l"/>
              <a:pathLst>
                <a:path h="3455902" w="30790">
                  <a:moveTo>
                    <a:pt x="0" y="0"/>
                  </a:moveTo>
                  <a:lnTo>
                    <a:pt x="30790" y="0"/>
                  </a:lnTo>
                  <a:lnTo>
                    <a:pt x="30790" y="3455902"/>
                  </a:lnTo>
                  <a:lnTo>
                    <a:pt x="0" y="3455902"/>
                  </a:ln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20" id="20"/>
            <p:cNvSpPr txBox="true"/>
            <p:nvPr/>
          </p:nvSpPr>
          <p:spPr>
            <a:xfrm>
              <a:off x="0" y="-19050"/>
              <a:ext cx="30790" cy="3474952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grpSp>
        <p:nvGrpSpPr>
          <p:cNvPr name="Group 21" id="21"/>
          <p:cNvGrpSpPr/>
          <p:nvPr/>
        </p:nvGrpSpPr>
        <p:grpSpPr>
          <a:xfrm rot="0">
            <a:off x="515730" y="414872"/>
            <a:ext cx="114255" cy="13121629"/>
            <a:chOff x="0" y="0"/>
            <a:chExt cx="30092" cy="3455902"/>
          </a:xfrm>
        </p:grpSpPr>
        <p:sp>
          <p:nvSpPr>
            <p:cNvPr name="Freeform 22" id="22"/>
            <p:cNvSpPr/>
            <p:nvPr/>
          </p:nvSpPr>
          <p:spPr>
            <a:xfrm flipH="false" flipV="false" rot="0">
              <a:off x="0" y="0"/>
              <a:ext cx="30092" cy="3455902"/>
            </a:xfrm>
            <a:custGeom>
              <a:avLst/>
              <a:gdLst/>
              <a:ahLst/>
              <a:cxnLst/>
              <a:rect r="r" b="b" t="t" l="l"/>
              <a:pathLst>
                <a:path h="3455902" w="30092">
                  <a:moveTo>
                    <a:pt x="0" y="0"/>
                  </a:moveTo>
                  <a:lnTo>
                    <a:pt x="30092" y="0"/>
                  </a:lnTo>
                  <a:lnTo>
                    <a:pt x="30092" y="3455902"/>
                  </a:lnTo>
                  <a:lnTo>
                    <a:pt x="0" y="3455902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23" id="23"/>
            <p:cNvSpPr txBox="true"/>
            <p:nvPr/>
          </p:nvSpPr>
          <p:spPr>
            <a:xfrm>
              <a:off x="0" y="-19050"/>
              <a:ext cx="30092" cy="3474952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grpSp>
        <p:nvGrpSpPr>
          <p:cNvPr name="Group 24" id="24"/>
          <p:cNvGrpSpPr/>
          <p:nvPr/>
        </p:nvGrpSpPr>
        <p:grpSpPr>
          <a:xfrm rot="5400000">
            <a:off x="8612437" y="1665586"/>
            <a:ext cx="91008" cy="16055912"/>
            <a:chOff x="0" y="0"/>
            <a:chExt cx="23969" cy="4228718"/>
          </a:xfrm>
        </p:grpSpPr>
        <p:sp>
          <p:nvSpPr>
            <p:cNvPr name="Freeform 25" id="25"/>
            <p:cNvSpPr/>
            <p:nvPr/>
          </p:nvSpPr>
          <p:spPr>
            <a:xfrm flipH="false" flipV="false" rot="0">
              <a:off x="0" y="0"/>
              <a:ext cx="23969" cy="4228717"/>
            </a:xfrm>
            <a:custGeom>
              <a:avLst/>
              <a:gdLst/>
              <a:ahLst/>
              <a:cxnLst/>
              <a:rect r="r" b="b" t="t" l="l"/>
              <a:pathLst>
                <a:path h="4228717" w="23969">
                  <a:moveTo>
                    <a:pt x="0" y="0"/>
                  </a:moveTo>
                  <a:lnTo>
                    <a:pt x="23969" y="0"/>
                  </a:lnTo>
                  <a:lnTo>
                    <a:pt x="23969" y="4228717"/>
                  </a:lnTo>
                  <a:lnTo>
                    <a:pt x="0" y="4228717"/>
                  </a:ln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26" id="26"/>
            <p:cNvSpPr txBox="true"/>
            <p:nvPr/>
          </p:nvSpPr>
          <p:spPr>
            <a:xfrm>
              <a:off x="0" y="-19050"/>
              <a:ext cx="23969" cy="4247768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grpSp>
        <p:nvGrpSpPr>
          <p:cNvPr name="Group 27" id="27"/>
          <p:cNvGrpSpPr/>
          <p:nvPr/>
        </p:nvGrpSpPr>
        <p:grpSpPr>
          <a:xfrm rot="5400000">
            <a:off x="8802937" y="1948789"/>
            <a:ext cx="91008" cy="16055912"/>
            <a:chOff x="0" y="0"/>
            <a:chExt cx="23969" cy="4228718"/>
          </a:xfrm>
        </p:grpSpPr>
        <p:sp>
          <p:nvSpPr>
            <p:cNvPr name="Freeform 28" id="28"/>
            <p:cNvSpPr/>
            <p:nvPr/>
          </p:nvSpPr>
          <p:spPr>
            <a:xfrm flipH="false" flipV="false" rot="0">
              <a:off x="0" y="0"/>
              <a:ext cx="23969" cy="4228717"/>
            </a:xfrm>
            <a:custGeom>
              <a:avLst/>
              <a:gdLst/>
              <a:ahLst/>
              <a:cxnLst/>
              <a:rect r="r" b="b" t="t" l="l"/>
              <a:pathLst>
                <a:path h="4228717" w="23969">
                  <a:moveTo>
                    <a:pt x="0" y="0"/>
                  </a:moveTo>
                  <a:lnTo>
                    <a:pt x="23969" y="0"/>
                  </a:lnTo>
                  <a:lnTo>
                    <a:pt x="23969" y="4228717"/>
                  </a:lnTo>
                  <a:lnTo>
                    <a:pt x="0" y="4228717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29" id="29"/>
            <p:cNvSpPr txBox="true"/>
            <p:nvPr/>
          </p:nvSpPr>
          <p:spPr>
            <a:xfrm>
              <a:off x="0" y="-19050"/>
              <a:ext cx="23969" cy="4247768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grpSp>
        <p:nvGrpSpPr>
          <p:cNvPr name="Group 30" id="30"/>
          <p:cNvGrpSpPr/>
          <p:nvPr/>
        </p:nvGrpSpPr>
        <p:grpSpPr>
          <a:xfrm rot="0">
            <a:off x="-1292676" y="8509140"/>
            <a:ext cx="3252121" cy="2845606"/>
            <a:chOff x="0" y="0"/>
            <a:chExt cx="812800" cy="711200"/>
          </a:xfrm>
        </p:grpSpPr>
        <p:sp>
          <p:nvSpPr>
            <p:cNvPr name="Freeform 31" id="31"/>
            <p:cNvSpPr/>
            <p:nvPr/>
          </p:nvSpPr>
          <p:spPr>
            <a:xfrm flipH="false" flipV="false" rot="0">
              <a:off x="0" y="0"/>
              <a:ext cx="812800" cy="711200"/>
            </a:xfrm>
            <a:custGeom>
              <a:avLst/>
              <a:gdLst/>
              <a:ahLst/>
              <a:cxnLst/>
              <a:rect r="r" b="b" t="t" l="l"/>
              <a:pathLst>
                <a:path h="711200" w="8128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32" id="32"/>
            <p:cNvSpPr txBox="true"/>
            <p:nvPr/>
          </p:nvSpPr>
          <p:spPr>
            <a:xfrm>
              <a:off x="127000" y="330200"/>
              <a:ext cx="558800" cy="330200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33" id="33"/>
          <p:cNvGrpSpPr/>
          <p:nvPr/>
        </p:nvGrpSpPr>
        <p:grpSpPr>
          <a:xfrm rot="-5729168">
            <a:off x="-530135" y="-924959"/>
            <a:ext cx="2805920" cy="2986002"/>
            <a:chOff x="0" y="0"/>
            <a:chExt cx="1064343" cy="1132652"/>
          </a:xfrm>
        </p:grpSpPr>
        <p:sp>
          <p:nvSpPr>
            <p:cNvPr name="Freeform 34" id="34"/>
            <p:cNvSpPr/>
            <p:nvPr/>
          </p:nvSpPr>
          <p:spPr>
            <a:xfrm flipH="false" flipV="false" rot="0">
              <a:off x="0" y="0"/>
              <a:ext cx="1064343" cy="1132652"/>
            </a:xfrm>
            <a:custGeom>
              <a:avLst/>
              <a:gdLst/>
              <a:ahLst/>
              <a:cxnLst/>
              <a:rect r="r" b="b" t="t" l="l"/>
              <a:pathLst>
                <a:path h="1132652" w="1064343">
                  <a:moveTo>
                    <a:pt x="532171" y="1132652"/>
                  </a:moveTo>
                  <a:lnTo>
                    <a:pt x="1064343" y="0"/>
                  </a:lnTo>
                  <a:lnTo>
                    <a:pt x="0" y="0"/>
                  </a:lnTo>
                  <a:lnTo>
                    <a:pt x="532171" y="1132652"/>
                  </a:lnTo>
                  <a:close/>
                </a:path>
              </a:pathLst>
            </a:custGeom>
            <a:solidFill>
              <a:srgbClr val="000000">
                <a:alpha val="95686"/>
              </a:srgbClr>
            </a:solidFill>
          </p:spPr>
        </p:sp>
        <p:sp>
          <p:nvSpPr>
            <p:cNvPr name="TextBox 35" id="35"/>
            <p:cNvSpPr txBox="true"/>
            <p:nvPr/>
          </p:nvSpPr>
          <p:spPr>
            <a:xfrm>
              <a:off x="166304" y="80904"/>
              <a:ext cx="731736" cy="525874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</a:pPr>
            </a:p>
          </p:txBody>
        </p:sp>
      </p:grpSp>
      <p:grpSp>
        <p:nvGrpSpPr>
          <p:cNvPr name="Group 36" id="36"/>
          <p:cNvGrpSpPr/>
          <p:nvPr/>
        </p:nvGrpSpPr>
        <p:grpSpPr>
          <a:xfrm rot="-5729168">
            <a:off x="-634814" y="-1096457"/>
            <a:ext cx="2805920" cy="2986002"/>
            <a:chOff x="0" y="0"/>
            <a:chExt cx="1064343" cy="1132652"/>
          </a:xfrm>
        </p:grpSpPr>
        <p:sp>
          <p:nvSpPr>
            <p:cNvPr name="Freeform 37" id="37"/>
            <p:cNvSpPr/>
            <p:nvPr/>
          </p:nvSpPr>
          <p:spPr>
            <a:xfrm flipH="false" flipV="false" rot="0">
              <a:off x="0" y="0"/>
              <a:ext cx="1064343" cy="1132652"/>
            </a:xfrm>
            <a:custGeom>
              <a:avLst/>
              <a:gdLst/>
              <a:ahLst/>
              <a:cxnLst/>
              <a:rect r="r" b="b" t="t" l="l"/>
              <a:pathLst>
                <a:path h="1132652" w="1064343">
                  <a:moveTo>
                    <a:pt x="532171" y="1132652"/>
                  </a:moveTo>
                  <a:lnTo>
                    <a:pt x="1064343" y="0"/>
                  </a:lnTo>
                  <a:lnTo>
                    <a:pt x="0" y="0"/>
                  </a:lnTo>
                  <a:lnTo>
                    <a:pt x="532171" y="1132652"/>
                  </a:lnTo>
                  <a:close/>
                </a:path>
              </a:pathLst>
            </a:custGeom>
            <a:solidFill>
              <a:srgbClr val="395EAB">
                <a:alpha val="95686"/>
              </a:srgbClr>
            </a:solidFill>
          </p:spPr>
        </p:sp>
        <p:sp>
          <p:nvSpPr>
            <p:cNvPr name="TextBox 38" id="38"/>
            <p:cNvSpPr txBox="true"/>
            <p:nvPr/>
          </p:nvSpPr>
          <p:spPr>
            <a:xfrm>
              <a:off x="166304" y="80904"/>
              <a:ext cx="731736" cy="525874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</a:pPr>
            </a:p>
          </p:txBody>
        </p:sp>
      </p:grpSp>
      <p:grpSp>
        <p:nvGrpSpPr>
          <p:cNvPr name="Group 39" id="39"/>
          <p:cNvGrpSpPr/>
          <p:nvPr/>
        </p:nvGrpSpPr>
        <p:grpSpPr>
          <a:xfrm rot="5173293">
            <a:off x="10070" y="9260891"/>
            <a:ext cx="3252121" cy="2845606"/>
            <a:chOff x="0" y="0"/>
            <a:chExt cx="812800" cy="711200"/>
          </a:xfrm>
        </p:grpSpPr>
        <p:sp>
          <p:nvSpPr>
            <p:cNvPr name="Freeform 40" id="40"/>
            <p:cNvSpPr/>
            <p:nvPr/>
          </p:nvSpPr>
          <p:spPr>
            <a:xfrm flipH="false" flipV="false" rot="0">
              <a:off x="0" y="0"/>
              <a:ext cx="812800" cy="711200"/>
            </a:xfrm>
            <a:custGeom>
              <a:avLst/>
              <a:gdLst/>
              <a:ahLst/>
              <a:cxnLst/>
              <a:rect r="r" b="b" t="t" l="l"/>
              <a:pathLst>
                <a:path h="711200" w="8128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41" id="41"/>
            <p:cNvSpPr txBox="true"/>
            <p:nvPr/>
          </p:nvSpPr>
          <p:spPr>
            <a:xfrm>
              <a:off x="127000" y="330200"/>
              <a:ext cx="558800" cy="330200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42" id="42"/>
          <p:cNvGrpSpPr/>
          <p:nvPr/>
        </p:nvGrpSpPr>
        <p:grpSpPr>
          <a:xfrm rot="0">
            <a:off x="-1053203" y="8509140"/>
            <a:ext cx="3252121" cy="2845606"/>
            <a:chOff x="0" y="0"/>
            <a:chExt cx="812800" cy="711200"/>
          </a:xfrm>
        </p:grpSpPr>
        <p:sp>
          <p:nvSpPr>
            <p:cNvPr name="Freeform 43" id="43"/>
            <p:cNvSpPr/>
            <p:nvPr/>
          </p:nvSpPr>
          <p:spPr>
            <a:xfrm flipH="false" flipV="false" rot="0">
              <a:off x="0" y="0"/>
              <a:ext cx="812800" cy="711200"/>
            </a:xfrm>
            <a:custGeom>
              <a:avLst/>
              <a:gdLst/>
              <a:ahLst/>
              <a:cxnLst/>
              <a:rect r="r" b="b" t="t" l="l"/>
              <a:pathLst>
                <a:path h="711200" w="8128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44" id="44"/>
            <p:cNvSpPr txBox="true"/>
            <p:nvPr/>
          </p:nvSpPr>
          <p:spPr>
            <a:xfrm>
              <a:off x="127000" y="330200"/>
              <a:ext cx="558800" cy="330200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45" id="45"/>
          <p:cNvSpPr/>
          <p:nvPr/>
        </p:nvSpPr>
        <p:spPr>
          <a:xfrm flipH="false" flipV="false" rot="0">
            <a:off x="12604655" y="-586842"/>
            <a:ext cx="3228926" cy="3228926"/>
          </a:xfrm>
          <a:custGeom>
            <a:avLst/>
            <a:gdLst/>
            <a:ahLst/>
            <a:cxnLst/>
            <a:rect r="r" b="b" t="t" l="l"/>
            <a:pathLst>
              <a:path h="3228926" w="3228926">
                <a:moveTo>
                  <a:pt x="0" y="0"/>
                </a:moveTo>
                <a:lnTo>
                  <a:pt x="3228926" y="0"/>
                </a:lnTo>
                <a:lnTo>
                  <a:pt x="3228926" y="3228926"/>
                </a:lnTo>
                <a:lnTo>
                  <a:pt x="0" y="3228926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6" id="46"/>
          <p:cNvSpPr/>
          <p:nvPr/>
        </p:nvSpPr>
        <p:spPr>
          <a:xfrm flipH="false" flipV="false" rot="0">
            <a:off x="12623559" y="-586842"/>
            <a:ext cx="3210022" cy="3210022"/>
          </a:xfrm>
          <a:custGeom>
            <a:avLst/>
            <a:gdLst/>
            <a:ahLst/>
            <a:cxnLst/>
            <a:rect r="r" b="b" t="t" l="l"/>
            <a:pathLst>
              <a:path h="3210022" w="3210022">
                <a:moveTo>
                  <a:pt x="0" y="0"/>
                </a:moveTo>
                <a:lnTo>
                  <a:pt x="3210022" y="0"/>
                </a:lnTo>
                <a:lnTo>
                  <a:pt x="3210022" y="3210022"/>
                </a:lnTo>
                <a:lnTo>
                  <a:pt x="0" y="3210022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-20710" t="-20710" r="0" b="0"/>
            </a:stretch>
          </a:blipFill>
        </p:spPr>
      </p:sp>
      <p:grpSp>
        <p:nvGrpSpPr>
          <p:cNvPr name="Group 47" id="47"/>
          <p:cNvGrpSpPr/>
          <p:nvPr/>
        </p:nvGrpSpPr>
        <p:grpSpPr>
          <a:xfrm rot="-2700000">
            <a:off x="15662310" y="7587958"/>
            <a:ext cx="4454103" cy="4563171"/>
            <a:chOff x="0" y="0"/>
            <a:chExt cx="5938804" cy="6084228"/>
          </a:xfrm>
        </p:grpSpPr>
        <p:grpSp>
          <p:nvGrpSpPr>
            <p:cNvPr name="Group 48" id="48"/>
            <p:cNvGrpSpPr/>
            <p:nvPr/>
          </p:nvGrpSpPr>
          <p:grpSpPr>
            <a:xfrm rot="-2615550">
              <a:off x="892388" y="971851"/>
              <a:ext cx="4336161" cy="3794141"/>
              <a:chOff x="0" y="0"/>
              <a:chExt cx="812800" cy="711200"/>
            </a:xfrm>
          </p:grpSpPr>
          <p:sp>
            <p:nvSpPr>
              <p:cNvPr name="Freeform 49" id="49"/>
              <p:cNvSpPr/>
              <p:nvPr/>
            </p:nvSpPr>
            <p:spPr>
              <a:xfrm flipH="false" flipV="false" rot="0">
                <a:off x="0" y="0"/>
                <a:ext cx="812800" cy="711200"/>
              </a:xfrm>
              <a:custGeom>
                <a:avLst/>
                <a:gdLst/>
                <a:ahLst/>
                <a:cxnLst/>
                <a:rect r="r" b="b" t="t" l="l"/>
                <a:pathLst>
                  <a:path h="711200" w="812800">
                    <a:moveTo>
                      <a:pt x="406400" y="0"/>
                    </a:moveTo>
                    <a:lnTo>
                      <a:pt x="812800" y="711200"/>
                    </a:lnTo>
                    <a:lnTo>
                      <a:pt x="0" y="711200"/>
                    </a:lnTo>
                    <a:lnTo>
                      <a:pt x="406400" y="0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</p:sp>
          <p:sp>
            <p:nvSpPr>
              <p:cNvPr name="TextBox 50" id="50"/>
              <p:cNvSpPr txBox="true"/>
              <p:nvPr/>
            </p:nvSpPr>
            <p:spPr>
              <a:xfrm>
                <a:off x="127000" y="330200"/>
                <a:ext cx="558800" cy="330200"/>
              </a:xfrm>
              <a:prstGeom prst="rect">
                <a:avLst/>
              </a:prstGeom>
            </p:spPr>
            <p:txBody>
              <a:bodyPr anchor="ctr" rtlCol="false" tIns="136679" lIns="136679" bIns="136679" rIns="136679"/>
              <a:lstStyle/>
              <a:p>
                <a:pPr algn="ctr">
                  <a:lnSpc>
                    <a:spcPts val="529"/>
                  </a:lnSpc>
                  <a:spcBef>
                    <a:spcPct val="0"/>
                  </a:spcBef>
                </a:pPr>
              </a:p>
            </p:txBody>
          </p:sp>
        </p:grpSp>
        <p:grpSp>
          <p:nvGrpSpPr>
            <p:cNvPr name="Group 51" id="51"/>
            <p:cNvGrpSpPr/>
            <p:nvPr/>
          </p:nvGrpSpPr>
          <p:grpSpPr>
            <a:xfrm rot="-2615550">
              <a:off x="710255" y="1318236"/>
              <a:ext cx="4336161" cy="3794141"/>
              <a:chOff x="0" y="0"/>
              <a:chExt cx="812800" cy="711200"/>
            </a:xfrm>
          </p:grpSpPr>
          <p:sp>
            <p:nvSpPr>
              <p:cNvPr name="Freeform 52" id="52"/>
              <p:cNvSpPr/>
              <p:nvPr/>
            </p:nvSpPr>
            <p:spPr>
              <a:xfrm flipH="false" flipV="false" rot="0">
                <a:off x="0" y="0"/>
                <a:ext cx="812800" cy="711200"/>
              </a:xfrm>
              <a:custGeom>
                <a:avLst/>
                <a:gdLst/>
                <a:ahLst/>
                <a:cxnLst/>
                <a:rect r="r" b="b" t="t" l="l"/>
                <a:pathLst>
                  <a:path h="711200" w="812800">
                    <a:moveTo>
                      <a:pt x="406400" y="0"/>
                    </a:moveTo>
                    <a:lnTo>
                      <a:pt x="812800" y="711200"/>
                    </a:lnTo>
                    <a:lnTo>
                      <a:pt x="0" y="711200"/>
                    </a:lnTo>
                    <a:lnTo>
                      <a:pt x="406400" y="0"/>
                    </a:lnTo>
                    <a:close/>
                  </a:path>
                </a:pathLst>
              </a:custGeom>
              <a:solidFill>
                <a:srgbClr val="395EAB"/>
              </a:solidFill>
            </p:spPr>
          </p:sp>
          <p:sp>
            <p:nvSpPr>
              <p:cNvPr name="TextBox 53" id="53"/>
              <p:cNvSpPr txBox="true"/>
              <p:nvPr/>
            </p:nvSpPr>
            <p:spPr>
              <a:xfrm>
                <a:off x="127000" y="330200"/>
                <a:ext cx="558800" cy="330200"/>
              </a:xfrm>
              <a:prstGeom prst="rect">
                <a:avLst/>
              </a:prstGeom>
            </p:spPr>
            <p:txBody>
              <a:bodyPr anchor="ctr" rtlCol="false" tIns="136679" lIns="136679" bIns="136679" rIns="136679"/>
              <a:lstStyle/>
              <a:p>
                <a:pPr algn="ctr">
                  <a:lnSpc>
                    <a:spcPts val="529"/>
                  </a:lnSpc>
                  <a:spcBef>
                    <a:spcPct val="0"/>
                  </a:spcBef>
                </a:pPr>
              </a:p>
            </p:txBody>
          </p:sp>
        </p:grpSp>
      </p:grpSp>
      <p:grpSp>
        <p:nvGrpSpPr>
          <p:cNvPr name="Group 54" id="54"/>
          <p:cNvGrpSpPr/>
          <p:nvPr/>
        </p:nvGrpSpPr>
        <p:grpSpPr>
          <a:xfrm rot="-3568318">
            <a:off x="11511736" y="-1241298"/>
            <a:ext cx="6629103" cy="9284229"/>
            <a:chOff x="0" y="0"/>
            <a:chExt cx="1560938" cy="2186133"/>
          </a:xfrm>
        </p:grpSpPr>
        <p:sp>
          <p:nvSpPr>
            <p:cNvPr name="Freeform 55" id="55"/>
            <p:cNvSpPr/>
            <p:nvPr/>
          </p:nvSpPr>
          <p:spPr>
            <a:xfrm flipH="false" flipV="false" rot="0">
              <a:off x="0" y="0"/>
              <a:ext cx="1560938" cy="2186133"/>
            </a:xfrm>
            <a:custGeom>
              <a:avLst/>
              <a:gdLst/>
              <a:ahLst/>
              <a:cxnLst/>
              <a:rect r="r" b="b" t="t" l="l"/>
              <a:pathLst>
                <a:path h="2186133" w="1560938">
                  <a:moveTo>
                    <a:pt x="780469" y="0"/>
                  </a:moveTo>
                  <a:lnTo>
                    <a:pt x="1560938" y="2186133"/>
                  </a:lnTo>
                  <a:lnTo>
                    <a:pt x="0" y="2186133"/>
                  </a:lnTo>
                  <a:lnTo>
                    <a:pt x="780469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56" id="56"/>
            <p:cNvSpPr txBox="true"/>
            <p:nvPr/>
          </p:nvSpPr>
          <p:spPr>
            <a:xfrm>
              <a:off x="243897" y="995940"/>
              <a:ext cx="1073145" cy="1034040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grpSp>
        <p:nvGrpSpPr>
          <p:cNvPr name="Group 57" id="57"/>
          <p:cNvGrpSpPr/>
          <p:nvPr/>
        </p:nvGrpSpPr>
        <p:grpSpPr>
          <a:xfrm rot="0">
            <a:off x="9334799" y="2184827"/>
            <a:ext cx="2388819" cy="1562360"/>
            <a:chOff x="0" y="0"/>
            <a:chExt cx="601307" cy="393273"/>
          </a:xfrm>
        </p:grpSpPr>
        <p:sp>
          <p:nvSpPr>
            <p:cNvPr name="Freeform 58" id="58"/>
            <p:cNvSpPr/>
            <p:nvPr/>
          </p:nvSpPr>
          <p:spPr>
            <a:xfrm flipH="false" flipV="false" rot="0">
              <a:off x="0" y="0"/>
              <a:ext cx="601307" cy="393273"/>
            </a:xfrm>
            <a:custGeom>
              <a:avLst/>
              <a:gdLst/>
              <a:ahLst/>
              <a:cxnLst/>
              <a:rect r="r" b="b" t="t" l="l"/>
              <a:pathLst>
                <a:path h="393273" w="601307">
                  <a:moveTo>
                    <a:pt x="196636" y="0"/>
                  </a:moveTo>
                  <a:lnTo>
                    <a:pt x="404670" y="0"/>
                  </a:lnTo>
                  <a:cubicBezTo>
                    <a:pt x="513269" y="0"/>
                    <a:pt x="601307" y="88037"/>
                    <a:pt x="601307" y="196636"/>
                  </a:cubicBezTo>
                  <a:lnTo>
                    <a:pt x="601307" y="196636"/>
                  </a:lnTo>
                  <a:cubicBezTo>
                    <a:pt x="601307" y="248788"/>
                    <a:pt x="580590" y="298803"/>
                    <a:pt x="543713" y="335679"/>
                  </a:cubicBezTo>
                  <a:cubicBezTo>
                    <a:pt x="506837" y="372556"/>
                    <a:pt x="456821" y="393273"/>
                    <a:pt x="404670" y="393273"/>
                  </a:cubicBezTo>
                  <a:lnTo>
                    <a:pt x="196636" y="393273"/>
                  </a:lnTo>
                  <a:cubicBezTo>
                    <a:pt x="144485" y="393273"/>
                    <a:pt x="94470" y="372556"/>
                    <a:pt x="57593" y="335679"/>
                  </a:cubicBezTo>
                  <a:cubicBezTo>
                    <a:pt x="20717" y="298803"/>
                    <a:pt x="0" y="248788"/>
                    <a:pt x="0" y="196636"/>
                  </a:cubicBezTo>
                  <a:lnTo>
                    <a:pt x="0" y="196636"/>
                  </a:lnTo>
                  <a:cubicBezTo>
                    <a:pt x="0" y="144485"/>
                    <a:pt x="20717" y="94470"/>
                    <a:pt x="57593" y="57593"/>
                  </a:cubicBezTo>
                  <a:cubicBezTo>
                    <a:pt x="94470" y="20717"/>
                    <a:pt x="144485" y="0"/>
                    <a:pt x="196636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59" id="59"/>
            <p:cNvSpPr txBox="true"/>
            <p:nvPr/>
          </p:nvSpPr>
          <p:spPr>
            <a:xfrm>
              <a:off x="0" y="-19050"/>
              <a:ext cx="601307" cy="412323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grpSp>
        <p:nvGrpSpPr>
          <p:cNvPr name="Group 60" id="60"/>
          <p:cNvGrpSpPr/>
          <p:nvPr/>
        </p:nvGrpSpPr>
        <p:grpSpPr>
          <a:xfrm rot="3518196">
            <a:off x="17076094" y="-3923033"/>
            <a:ext cx="3402731" cy="3767883"/>
            <a:chOff x="0" y="0"/>
            <a:chExt cx="812800" cy="900023"/>
          </a:xfrm>
        </p:grpSpPr>
        <p:sp>
          <p:nvSpPr>
            <p:cNvPr name="Freeform 61" id="61"/>
            <p:cNvSpPr/>
            <p:nvPr/>
          </p:nvSpPr>
          <p:spPr>
            <a:xfrm flipH="false" flipV="false" rot="0">
              <a:off x="0" y="0"/>
              <a:ext cx="812800" cy="900023"/>
            </a:xfrm>
            <a:custGeom>
              <a:avLst/>
              <a:gdLst/>
              <a:ahLst/>
              <a:cxnLst/>
              <a:rect r="r" b="b" t="t" l="l"/>
              <a:pathLst>
                <a:path h="900023" w="812800">
                  <a:moveTo>
                    <a:pt x="406400" y="0"/>
                  </a:moveTo>
                  <a:lnTo>
                    <a:pt x="812800" y="900023"/>
                  </a:lnTo>
                  <a:lnTo>
                    <a:pt x="0" y="900023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62" id="62"/>
            <p:cNvSpPr txBox="true"/>
            <p:nvPr/>
          </p:nvSpPr>
          <p:spPr>
            <a:xfrm>
              <a:off x="127000" y="417868"/>
              <a:ext cx="558800" cy="417868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3" id="63"/>
          <p:cNvGrpSpPr/>
          <p:nvPr/>
        </p:nvGrpSpPr>
        <p:grpSpPr>
          <a:xfrm rot="-5400000">
            <a:off x="13919509" y="-760"/>
            <a:ext cx="10399768" cy="2977389"/>
            <a:chOff x="0" y="0"/>
            <a:chExt cx="2484161" cy="711200"/>
          </a:xfrm>
        </p:grpSpPr>
        <p:sp>
          <p:nvSpPr>
            <p:cNvPr name="Freeform 64" id="64"/>
            <p:cNvSpPr/>
            <p:nvPr/>
          </p:nvSpPr>
          <p:spPr>
            <a:xfrm flipH="false" flipV="false" rot="0">
              <a:off x="0" y="0"/>
              <a:ext cx="2484161" cy="711200"/>
            </a:xfrm>
            <a:custGeom>
              <a:avLst/>
              <a:gdLst/>
              <a:ahLst/>
              <a:cxnLst/>
              <a:rect r="r" b="b" t="t" l="l"/>
              <a:pathLst>
                <a:path h="711200" w="2484161">
                  <a:moveTo>
                    <a:pt x="1242080" y="0"/>
                  </a:moveTo>
                  <a:lnTo>
                    <a:pt x="2484161" y="711200"/>
                  </a:lnTo>
                  <a:lnTo>
                    <a:pt x="0" y="711200"/>
                  </a:lnTo>
                  <a:lnTo>
                    <a:pt x="124208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65" id="65"/>
            <p:cNvSpPr txBox="true"/>
            <p:nvPr/>
          </p:nvSpPr>
          <p:spPr>
            <a:xfrm>
              <a:off x="388150" y="330200"/>
              <a:ext cx="1707861" cy="330200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6" id="66"/>
          <p:cNvGrpSpPr/>
          <p:nvPr/>
        </p:nvGrpSpPr>
        <p:grpSpPr>
          <a:xfrm rot="-5400000">
            <a:off x="13867621" y="214937"/>
            <a:ext cx="10399768" cy="2545997"/>
            <a:chOff x="0" y="0"/>
            <a:chExt cx="2484161" cy="608155"/>
          </a:xfrm>
        </p:grpSpPr>
        <p:sp>
          <p:nvSpPr>
            <p:cNvPr name="Freeform 67" id="67"/>
            <p:cNvSpPr/>
            <p:nvPr/>
          </p:nvSpPr>
          <p:spPr>
            <a:xfrm flipH="false" flipV="false" rot="0">
              <a:off x="0" y="0"/>
              <a:ext cx="2484161" cy="608155"/>
            </a:xfrm>
            <a:custGeom>
              <a:avLst/>
              <a:gdLst/>
              <a:ahLst/>
              <a:cxnLst/>
              <a:rect r="r" b="b" t="t" l="l"/>
              <a:pathLst>
                <a:path h="608155" w="2484161">
                  <a:moveTo>
                    <a:pt x="1242080" y="0"/>
                  </a:moveTo>
                  <a:lnTo>
                    <a:pt x="2484161" y="608155"/>
                  </a:lnTo>
                  <a:lnTo>
                    <a:pt x="0" y="608155"/>
                  </a:lnTo>
                  <a:lnTo>
                    <a:pt x="1242080" y="0"/>
                  </a:ln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68" id="68"/>
            <p:cNvSpPr txBox="true"/>
            <p:nvPr/>
          </p:nvSpPr>
          <p:spPr>
            <a:xfrm>
              <a:off x="388150" y="282357"/>
              <a:ext cx="1707861" cy="282357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9" id="69"/>
          <p:cNvGrpSpPr/>
          <p:nvPr/>
        </p:nvGrpSpPr>
        <p:grpSpPr>
          <a:xfrm rot="5400000">
            <a:off x="7128100" y="-3798753"/>
            <a:ext cx="93299" cy="10997561"/>
            <a:chOff x="0" y="0"/>
            <a:chExt cx="24572" cy="2896477"/>
          </a:xfrm>
        </p:grpSpPr>
        <p:sp>
          <p:nvSpPr>
            <p:cNvPr name="Freeform 70" id="70"/>
            <p:cNvSpPr/>
            <p:nvPr/>
          </p:nvSpPr>
          <p:spPr>
            <a:xfrm flipH="false" flipV="false" rot="0">
              <a:off x="0" y="0"/>
              <a:ext cx="24572" cy="2896477"/>
            </a:xfrm>
            <a:custGeom>
              <a:avLst/>
              <a:gdLst/>
              <a:ahLst/>
              <a:cxnLst/>
              <a:rect r="r" b="b" t="t" l="l"/>
              <a:pathLst>
                <a:path h="2896477" w="24572">
                  <a:moveTo>
                    <a:pt x="12286" y="0"/>
                  </a:moveTo>
                  <a:lnTo>
                    <a:pt x="12286" y="0"/>
                  </a:lnTo>
                  <a:cubicBezTo>
                    <a:pt x="19072" y="0"/>
                    <a:pt x="24572" y="5501"/>
                    <a:pt x="24572" y="12286"/>
                  </a:cubicBezTo>
                  <a:lnTo>
                    <a:pt x="24572" y="2884191"/>
                  </a:lnTo>
                  <a:cubicBezTo>
                    <a:pt x="24572" y="2890976"/>
                    <a:pt x="19072" y="2896477"/>
                    <a:pt x="12286" y="2896477"/>
                  </a:cubicBezTo>
                  <a:lnTo>
                    <a:pt x="12286" y="2896477"/>
                  </a:lnTo>
                  <a:cubicBezTo>
                    <a:pt x="5501" y="2896477"/>
                    <a:pt x="0" y="2890976"/>
                    <a:pt x="0" y="2884191"/>
                  </a:cubicBezTo>
                  <a:lnTo>
                    <a:pt x="0" y="12286"/>
                  </a:lnTo>
                  <a:cubicBezTo>
                    <a:pt x="0" y="5501"/>
                    <a:pt x="5501" y="0"/>
                    <a:pt x="12286" y="0"/>
                  </a:cubicBez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71" id="71"/>
            <p:cNvSpPr txBox="true"/>
            <p:nvPr/>
          </p:nvSpPr>
          <p:spPr>
            <a:xfrm>
              <a:off x="0" y="-19050"/>
              <a:ext cx="24572" cy="2915527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grpSp>
        <p:nvGrpSpPr>
          <p:cNvPr name="Group 72" id="72"/>
          <p:cNvGrpSpPr/>
          <p:nvPr/>
        </p:nvGrpSpPr>
        <p:grpSpPr>
          <a:xfrm rot="0">
            <a:off x="4226117" y="2184827"/>
            <a:ext cx="9835767" cy="3684862"/>
            <a:chOff x="0" y="0"/>
            <a:chExt cx="2590490" cy="970499"/>
          </a:xfrm>
        </p:grpSpPr>
        <p:sp>
          <p:nvSpPr>
            <p:cNvPr name="Freeform 73" id="73"/>
            <p:cNvSpPr/>
            <p:nvPr/>
          </p:nvSpPr>
          <p:spPr>
            <a:xfrm flipH="false" flipV="false" rot="0">
              <a:off x="0" y="0"/>
              <a:ext cx="2590490" cy="970499"/>
            </a:xfrm>
            <a:custGeom>
              <a:avLst/>
              <a:gdLst/>
              <a:ahLst/>
              <a:cxnLst/>
              <a:rect r="r" b="b" t="t" l="l"/>
              <a:pathLst>
                <a:path h="970499" w="2590490">
                  <a:moveTo>
                    <a:pt x="62970" y="0"/>
                  </a:moveTo>
                  <a:lnTo>
                    <a:pt x="2527520" y="0"/>
                  </a:lnTo>
                  <a:cubicBezTo>
                    <a:pt x="2562297" y="0"/>
                    <a:pt x="2590490" y="28192"/>
                    <a:pt x="2590490" y="62970"/>
                  </a:cubicBezTo>
                  <a:lnTo>
                    <a:pt x="2590490" y="907529"/>
                  </a:lnTo>
                  <a:cubicBezTo>
                    <a:pt x="2590490" y="942306"/>
                    <a:pt x="2562297" y="970499"/>
                    <a:pt x="2527520" y="970499"/>
                  </a:cubicBezTo>
                  <a:lnTo>
                    <a:pt x="62970" y="970499"/>
                  </a:lnTo>
                  <a:cubicBezTo>
                    <a:pt x="28192" y="970499"/>
                    <a:pt x="0" y="942306"/>
                    <a:pt x="0" y="907529"/>
                  </a:cubicBezTo>
                  <a:lnTo>
                    <a:pt x="0" y="62970"/>
                  </a:lnTo>
                  <a:cubicBezTo>
                    <a:pt x="0" y="28192"/>
                    <a:pt x="28192" y="0"/>
                    <a:pt x="62970" y="0"/>
                  </a:cubicBez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74" id="74"/>
            <p:cNvSpPr txBox="true"/>
            <p:nvPr/>
          </p:nvSpPr>
          <p:spPr>
            <a:xfrm>
              <a:off x="0" y="-200025"/>
              <a:ext cx="2590490" cy="117052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7000"/>
                </a:lnSpc>
              </a:pPr>
              <a:r>
                <a:rPr lang="en-US" b="true" sz="5000">
                  <a:solidFill>
                    <a:srgbClr val="FFFFFF"/>
                  </a:solidFill>
                  <a:latin typeface="Times New Roman Ultra-Bold"/>
                  <a:ea typeface="Times New Roman Ultra-Bold"/>
                  <a:cs typeface="Times New Roman Ultra-Bold"/>
                  <a:sym typeface="Times New Roman Ultra-Bold"/>
                </a:rPr>
                <a:t> Paper Title</a:t>
              </a:r>
            </a:p>
          </p:txBody>
        </p:sp>
      </p:grpSp>
      <p:grpSp>
        <p:nvGrpSpPr>
          <p:cNvPr name="Group 75" id="75"/>
          <p:cNvGrpSpPr/>
          <p:nvPr/>
        </p:nvGrpSpPr>
        <p:grpSpPr>
          <a:xfrm rot="0">
            <a:off x="6121368" y="6308043"/>
            <a:ext cx="6045263" cy="2201098"/>
            <a:chOff x="0" y="0"/>
            <a:chExt cx="1592168" cy="579713"/>
          </a:xfrm>
        </p:grpSpPr>
        <p:sp>
          <p:nvSpPr>
            <p:cNvPr name="Freeform 76" id="76"/>
            <p:cNvSpPr/>
            <p:nvPr/>
          </p:nvSpPr>
          <p:spPr>
            <a:xfrm flipH="false" flipV="false" rot="0">
              <a:off x="0" y="0"/>
              <a:ext cx="1592168" cy="579713"/>
            </a:xfrm>
            <a:custGeom>
              <a:avLst/>
              <a:gdLst/>
              <a:ahLst/>
              <a:cxnLst/>
              <a:rect r="r" b="b" t="t" l="l"/>
              <a:pathLst>
                <a:path h="579713" w="1592168">
                  <a:moveTo>
                    <a:pt x="102453" y="0"/>
                  </a:moveTo>
                  <a:lnTo>
                    <a:pt x="1489715" y="0"/>
                  </a:lnTo>
                  <a:cubicBezTo>
                    <a:pt x="1516888" y="0"/>
                    <a:pt x="1542947" y="10794"/>
                    <a:pt x="1562160" y="30008"/>
                  </a:cubicBezTo>
                  <a:cubicBezTo>
                    <a:pt x="1581374" y="49221"/>
                    <a:pt x="1592168" y="75281"/>
                    <a:pt x="1592168" y="102453"/>
                  </a:cubicBezTo>
                  <a:lnTo>
                    <a:pt x="1592168" y="477260"/>
                  </a:lnTo>
                  <a:cubicBezTo>
                    <a:pt x="1592168" y="504432"/>
                    <a:pt x="1581374" y="530492"/>
                    <a:pt x="1562160" y="549705"/>
                  </a:cubicBezTo>
                  <a:cubicBezTo>
                    <a:pt x="1542947" y="568919"/>
                    <a:pt x="1516888" y="579713"/>
                    <a:pt x="1489715" y="579713"/>
                  </a:cubicBezTo>
                  <a:lnTo>
                    <a:pt x="102453" y="579713"/>
                  </a:lnTo>
                  <a:cubicBezTo>
                    <a:pt x="75281" y="579713"/>
                    <a:pt x="49221" y="568919"/>
                    <a:pt x="30008" y="549705"/>
                  </a:cubicBezTo>
                  <a:cubicBezTo>
                    <a:pt x="10794" y="530492"/>
                    <a:pt x="0" y="504432"/>
                    <a:pt x="0" y="477260"/>
                  </a:cubicBezTo>
                  <a:lnTo>
                    <a:pt x="0" y="102453"/>
                  </a:lnTo>
                  <a:cubicBezTo>
                    <a:pt x="0" y="75281"/>
                    <a:pt x="10794" y="49221"/>
                    <a:pt x="30008" y="30008"/>
                  </a:cubicBezTo>
                  <a:cubicBezTo>
                    <a:pt x="49221" y="10794"/>
                    <a:pt x="75281" y="0"/>
                    <a:pt x="102453" y="0"/>
                  </a:cubicBez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77" id="77"/>
            <p:cNvSpPr txBox="true"/>
            <p:nvPr/>
          </p:nvSpPr>
          <p:spPr>
            <a:xfrm>
              <a:off x="0" y="-161925"/>
              <a:ext cx="1592168" cy="74163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5600"/>
                </a:lnSpc>
              </a:pPr>
              <a:r>
                <a:rPr lang="en-US" b="true" sz="4000">
                  <a:solidFill>
                    <a:srgbClr val="FFFFFF"/>
                  </a:solidFill>
                  <a:latin typeface="Times New Roman Bold"/>
                  <a:ea typeface="Times New Roman Bold"/>
                  <a:cs typeface="Times New Roman Bold"/>
                  <a:sym typeface="Times New Roman Bold"/>
                </a:rPr>
                <a:t>Authors’ names</a:t>
              </a:r>
            </a:p>
          </p:txBody>
        </p:sp>
      </p:grpSp>
      <p:sp>
        <p:nvSpPr>
          <p:cNvPr name="TextBox 78" id="78"/>
          <p:cNvSpPr txBox="true"/>
          <p:nvPr/>
        </p:nvSpPr>
        <p:spPr>
          <a:xfrm rot="0">
            <a:off x="477236" y="9331372"/>
            <a:ext cx="305500" cy="7105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814"/>
              </a:lnSpc>
              <a:spcBef>
                <a:spcPct val="0"/>
              </a:spcBef>
            </a:pPr>
            <a:r>
              <a:rPr lang="en-US" b="true" sz="4153">
                <a:solidFill>
                  <a:srgbClr val="FFFFFF"/>
                </a:solidFill>
                <a:latin typeface="Vazir Heavy"/>
                <a:ea typeface="Vazir Heavy"/>
                <a:cs typeface="Vazir Heavy"/>
                <a:sym typeface="Vazir Heavy"/>
              </a:rPr>
              <a:t>1</a:t>
            </a:r>
          </a:p>
        </p:txBody>
      </p:sp>
      <p:sp>
        <p:nvSpPr>
          <p:cNvPr name="TextBox 79" id="79"/>
          <p:cNvSpPr txBox="true"/>
          <p:nvPr/>
        </p:nvSpPr>
        <p:spPr>
          <a:xfrm rot="0">
            <a:off x="3496389" y="265133"/>
            <a:ext cx="4131758" cy="121824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238"/>
              </a:lnSpc>
            </a:pPr>
            <a:r>
              <a:rPr lang="en-US" sz="2313" b="true">
                <a:solidFill>
                  <a:srgbClr val="395EAB"/>
                </a:solidFill>
                <a:latin typeface="Vazir Heavy"/>
                <a:ea typeface="Vazir Heavy"/>
                <a:cs typeface="Vazir Heavy"/>
                <a:sym typeface="Vazir Heavy"/>
              </a:rPr>
              <a:t>11</a:t>
            </a:r>
            <a:r>
              <a:rPr lang="en-US" sz="2313" b="true">
                <a:solidFill>
                  <a:srgbClr val="395EAB"/>
                </a:solidFill>
                <a:latin typeface="Vazir Heavy"/>
                <a:ea typeface="Vazir Heavy"/>
                <a:cs typeface="Vazir Heavy"/>
                <a:sym typeface="Vazir Heavy"/>
              </a:rPr>
              <a:t>th</a:t>
            </a:r>
            <a:r>
              <a:rPr lang="en-US" sz="2313" b="true">
                <a:solidFill>
                  <a:srgbClr val="000000"/>
                </a:solidFill>
                <a:latin typeface="Vazir Heavy"/>
                <a:ea typeface="Vazir Heavy"/>
                <a:cs typeface="Vazir Heavy"/>
                <a:sym typeface="Vazir Heavy"/>
              </a:rPr>
              <a:t> International Conference</a:t>
            </a:r>
          </a:p>
          <a:p>
            <a:pPr algn="ctr">
              <a:lnSpc>
                <a:spcPts val="3238"/>
              </a:lnSpc>
              <a:spcBef>
                <a:spcPct val="0"/>
              </a:spcBef>
            </a:pPr>
            <a:r>
              <a:rPr lang="en-US" b="true" sz="2313">
                <a:solidFill>
                  <a:srgbClr val="000000"/>
                </a:solidFill>
                <a:latin typeface="Vazir Heavy"/>
                <a:ea typeface="Vazir Heavy"/>
                <a:cs typeface="Vazir Heavy"/>
                <a:sym typeface="Vazir Heavy"/>
              </a:rPr>
              <a:t>on Control, Instrumentation and Automation</a:t>
            </a:r>
          </a:p>
        </p:txBody>
      </p:sp>
      <p:sp>
        <p:nvSpPr>
          <p:cNvPr name="TextBox 80" id="80"/>
          <p:cNvSpPr txBox="true"/>
          <p:nvPr/>
        </p:nvSpPr>
        <p:spPr>
          <a:xfrm rot="0">
            <a:off x="8123447" y="150833"/>
            <a:ext cx="4347858" cy="125017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rtl="true">
              <a:lnSpc>
                <a:spcPts val="5147"/>
              </a:lnSpc>
            </a:pPr>
            <a:r>
              <a:rPr lang="ar-EG" b="true" sz="2859">
                <a:solidFill>
                  <a:srgbClr val="395EAB"/>
                </a:solidFill>
                <a:latin typeface="Vazir Heavy"/>
                <a:ea typeface="Vazir Heavy"/>
                <a:cs typeface="Vazir Heavy"/>
                <a:sym typeface="Vazir Heavy"/>
                <a:rtl val="true"/>
              </a:rPr>
              <a:t>یازدهمین </a:t>
            </a:r>
            <a:r>
              <a:rPr lang="ar-EG" b="true" sz="2859">
                <a:solidFill>
                  <a:srgbClr val="000000"/>
                </a:solidFill>
                <a:latin typeface="Vazir Heavy"/>
                <a:ea typeface="Vazir Heavy"/>
                <a:cs typeface="Vazir Heavy"/>
                <a:sym typeface="Vazir Heavy"/>
                <a:rtl val="true"/>
              </a:rPr>
              <a:t>کنفرانس بین المللی کنترل ، ابزار دقیق و اتوماسیون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2673530" y="-767045"/>
            <a:ext cx="5743962" cy="3596380"/>
          </a:xfrm>
          <a:custGeom>
            <a:avLst/>
            <a:gdLst/>
            <a:ahLst/>
            <a:cxnLst/>
            <a:rect r="r" b="b" t="t" l="l"/>
            <a:pathLst>
              <a:path h="3596380" w="5743962">
                <a:moveTo>
                  <a:pt x="0" y="0"/>
                </a:moveTo>
                <a:lnTo>
                  <a:pt x="5743962" y="0"/>
                </a:lnTo>
                <a:lnTo>
                  <a:pt x="5743962" y="3596381"/>
                </a:lnTo>
                <a:lnTo>
                  <a:pt x="0" y="359638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36773" t="-27808" r="-5489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-5400000">
            <a:off x="13819996" y="-760"/>
            <a:ext cx="10399768" cy="2977389"/>
            <a:chOff x="0" y="0"/>
            <a:chExt cx="2484161" cy="71120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2484161" cy="711200"/>
            </a:xfrm>
            <a:custGeom>
              <a:avLst/>
              <a:gdLst/>
              <a:ahLst/>
              <a:cxnLst/>
              <a:rect r="r" b="b" t="t" l="l"/>
              <a:pathLst>
                <a:path h="711200" w="2484161">
                  <a:moveTo>
                    <a:pt x="1242080" y="0"/>
                  </a:moveTo>
                  <a:lnTo>
                    <a:pt x="2484161" y="711200"/>
                  </a:lnTo>
                  <a:lnTo>
                    <a:pt x="0" y="711200"/>
                  </a:lnTo>
                  <a:lnTo>
                    <a:pt x="1242080" y="0"/>
                  </a:lnTo>
                  <a:close/>
                </a:path>
              </a:pathLst>
            </a:custGeom>
            <a:solidFill>
              <a:srgbClr val="000000">
                <a:alpha val="56863"/>
              </a:srgbClr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388150" y="330200"/>
              <a:ext cx="1707861" cy="330200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16763677" y="-1489098"/>
            <a:ext cx="2601029" cy="2203455"/>
            <a:chOff x="0" y="0"/>
            <a:chExt cx="812800" cy="688561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812800" cy="688561"/>
            </a:xfrm>
            <a:custGeom>
              <a:avLst/>
              <a:gdLst/>
              <a:ahLst/>
              <a:cxnLst/>
              <a:rect r="r" b="b" t="t" l="l"/>
              <a:pathLst>
                <a:path h="688561" w="812800">
                  <a:moveTo>
                    <a:pt x="406400" y="688561"/>
                  </a:moveTo>
                  <a:lnTo>
                    <a:pt x="812800" y="0"/>
                  </a:lnTo>
                  <a:lnTo>
                    <a:pt x="0" y="0"/>
                  </a:lnTo>
                  <a:lnTo>
                    <a:pt x="406400" y="688561"/>
                  </a:lnTo>
                  <a:close/>
                </a:path>
              </a:pathLst>
            </a:custGeom>
            <a:solidFill>
              <a:srgbClr val="000000">
                <a:alpha val="56863"/>
              </a:srgbClr>
            </a:solidFill>
          </p:spPr>
        </p:sp>
        <p:sp>
          <p:nvSpPr>
            <p:cNvPr name="TextBox 8" id="8"/>
            <p:cNvSpPr txBox="true"/>
            <p:nvPr/>
          </p:nvSpPr>
          <p:spPr>
            <a:xfrm>
              <a:off x="127000" y="49183"/>
              <a:ext cx="558800" cy="319689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</a:pPr>
            </a:p>
          </p:txBody>
        </p:sp>
      </p:grpSp>
      <p:grpSp>
        <p:nvGrpSpPr>
          <p:cNvPr name="Group 9" id="9"/>
          <p:cNvGrpSpPr/>
          <p:nvPr/>
        </p:nvGrpSpPr>
        <p:grpSpPr>
          <a:xfrm rot="0">
            <a:off x="16733522" y="-1736530"/>
            <a:ext cx="2650107" cy="2245031"/>
            <a:chOff x="0" y="0"/>
            <a:chExt cx="812800" cy="688561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0" y="0"/>
              <a:ext cx="812800" cy="688561"/>
            </a:xfrm>
            <a:custGeom>
              <a:avLst/>
              <a:gdLst/>
              <a:ahLst/>
              <a:cxnLst/>
              <a:rect r="r" b="b" t="t" l="l"/>
              <a:pathLst>
                <a:path h="688561" w="812800">
                  <a:moveTo>
                    <a:pt x="406400" y="688561"/>
                  </a:moveTo>
                  <a:lnTo>
                    <a:pt x="812800" y="0"/>
                  </a:lnTo>
                  <a:lnTo>
                    <a:pt x="0" y="0"/>
                  </a:lnTo>
                  <a:lnTo>
                    <a:pt x="406400" y="688561"/>
                  </a:lnTo>
                  <a:close/>
                </a:path>
              </a:pathLst>
            </a:custGeom>
            <a:solidFill>
              <a:srgbClr val="FFFFFF">
                <a:alpha val="56863"/>
              </a:srgbClr>
            </a:solidFill>
          </p:spPr>
        </p:sp>
        <p:sp>
          <p:nvSpPr>
            <p:cNvPr name="TextBox 11" id="11"/>
            <p:cNvSpPr txBox="true"/>
            <p:nvPr/>
          </p:nvSpPr>
          <p:spPr>
            <a:xfrm>
              <a:off x="127000" y="49183"/>
              <a:ext cx="558800" cy="319689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</a:pPr>
            </a:p>
          </p:txBody>
        </p:sp>
      </p:grpSp>
      <p:grpSp>
        <p:nvGrpSpPr>
          <p:cNvPr name="Group 12" id="12"/>
          <p:cNvGrpSpPr/>
          <p:nvPr/>
        </p:nvGrpSpPr>
        <p:grpSpPr>
          <a:xfrm rot="0">
            <a:off x="274932" y="780685"/>
            <a:ext cx="3194191" cy="659495"/>
            <a:chOff x="0" y="0"/>
            <a:chExt cx="2970511" cy="613312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2970511" cy="613312"/>
            </a:xfrm>
            <a:custGeom>
              <a:avLst/>
              <a:gdLst/>
              <a:ahLst/>
              <a:cxnLst/>
              <a:rect r="r" b="b" t="t" l="l"/>
              <a:pathLst>
                <a:path h="613312" w="2970511">
                  <a:moveTo>
                    <a:pt x="96950" y="0"/>
                  </a:moveTo>
                  <a:lnTo>
                    <a:pt x="2873561" y="0"/>
                  </a:lnTo>
                  <a:cubicBezTo>
                    <a:pt x="2899274" y="0"/>
                    <a:pt x="2923933" y="10214"/>
                    <a:pt x="2942115" y="28396"/>
                  </a:cubicBezTo>
                  <a:cubicBezTo>
                    <a:pt x="2960297" y="46578"/>
                    <a:pt x="2970511" y="71237"/>
                    <a:pt x="2970511" y="96950"/>
                  </a:cubicBezTo>
                  <a:lnTo>
                    <a:pt x="2970511" y="516362"/>
                  </a:lnTo>
                  <a:cubicBezTo>
                    <a:pt x="2970511" y="569906"/>
                    <a:pt x="2927105" y="613312"/>
                    <a:pt x="2873561" y="613312"/>
                  </a:cubicBezTo>
                  <a:lnTo>
                    <a:pt x="96950" y="613312"/>
                  </a:lnTo>
                  <a:cubicBezTo>
                    <a:pt x="43406" y="613312"/>
                    <a:pt x="0" y="569906"/>
                    <a:pt x="0" y="516362"/>
                  </a:cubicBezTo>
                  <a:lnTo>
                    <a:pt x="0" y="96950"/>
                  </a:lnTo>
                  <a:cubicBezTo>
                    <a:pt x="0" y="43406"/>
                    <a:pt x="43406" y="0"/>
                    <a:pt x="96950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14" id="14"/>
            <p:cNvSpPr txBox="true"/>
            <p:nvPr/>
          </p:nvSpPr>
          <p:spPr>
            <a:xfrm>
              <a:off x="0" y="0"/>
              <a:ext cx="2970511" cy="613312"/>
            </a:xfrm>
            <a:prstGeom prst="rect">
              <a:avLst/>
            </a:prstGeom>
          </p:spPr>
          <p:txBody>
            <a:bodyPr anchor="ctr" rtlCol="false" tIns="51793" lIns="51793" bIns="51793" rIns="51793"/>
            <a:lstStyle/>
            <a:p>
              <a:pPr algn="ctr">
                <a:lnSpc>
                  <a:spcPts val="529"/>
                </a:lnSpc>
              </a:pPr>
            </a:p>
          </p:txBody>
        </p:sp>
      </p:grpSp>
      <p:sp>
        <p:nvSpPr>
          <p:cNvPr name="Freeform 15" id="15"/>
          <p:cNvSpPr/>
          <p:nvPr/>
        </p:nvSpPr>
        <p:spPr>
          <a:xfrm flipH="false" flipV="false" rot="0">
            <a:off x="1675969" y="846376"/>
            <a:ext cx="464212" cy="542145"/>
          </a:xfrm>
          <a:custGeom>
            <a:avLst/>
            <a:gdLst/>
            <a:ahLst/>
            <a:cxnLst/>
            <a:rect r="r" b="b" t="t" l="l"/>
            <a:pathLst>
              <a:path h="542145" w="464212">
                <a:moveTo>
                  <a:pt x="0" y="0"/>
                </a:moveTo>
                <a:lnTo>
                  <a:pt x="464211" y="0"/>
                </a:lnTo>
                <a:lnTo>
                  <a:pt x="464211" y="542145"/>
                </a:lnTo>
                <a:lnTo>
                  <a:pt x="0" y="542145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Freeform 16" id="16"/>
          <p:cNvSpPr/>
          <p:nvPr/>
        </p:nvSpPr>
        <p:spPr>
          <a:xfrm flipH="false" flipV="false" rot="0">
            <a:off x="2217734" y="846376"/>
            <a:ext cx="584814" cy="542145"/>
          </a:xfrm>
          <a:custGeom>
            <a:avLst/>
            <a:gdLst/>
            <a:ahLst/>
            <a:cxnLst/>
            <a:rect r="r" b="b" t="t" l="l"/>
            <a:pathLst>
              <a:path h="542145" w="584814">
                <a:moveTo>
                  <a:pt x="0" y="0"/>
                </a:moveTo>
                <a:lnTo>
                  <a:pt x="584814" y="0"/>
                </a:lnTo>
                <a:lnTo>
                  <a:pt x="584814" y="542145"/>
                </a:lnTo>
                <a:lnTo>
                  <a:pt x="0" y="542145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17" id="17"/>
          <p:cNvSpPr/>
          <p:nvPr/>
        </p:nvSpPr>
        <p:spPr>
          <a:xfrm flipH="false" flipV="false" rot="0">
            <a:off x="2892486" y="875933"/>
            <a:ext cx="512588" cy="512588"/>
          </a:xfrm>
          <a:custGeom>
            <a:avLst/>
            <a:gdLst/>
            <a:ahLst/>
            <a:cxnLst/>
            <a:rect r="r" b="b" t="t" l="l"/>
            <a:pathLst>
              <a:path h="512588" w="512588">
                <a:moveTo>
                  <a:pt x="0" y="0"/>
                </a:moveTo>
                <a:lnTo>
                  <a:pt x="512588" y="0"/>
                </a:lnTo>
                <a:lnTo>
                  <a:pt x="512588" y="512588"/>
                </a:lnTo>
                <a:lnTo>
                  <a:pt x="0" y="512588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grpSp>
        <p:nvGrpSpPr>
          <p:cNvPr name="Group 18" id="18"/>
          <p:cNvGrpSpPr/>
          <p:nvPr/>
        </p:nvGrpSpPr>
        <p:grpSpPr>
          <a:xfrm rot="0">
            <a:off x="274932" y="101591"/>
            <a:ext cx="116905" cy="13121629"/>
            <a:chOff x="0" y="0"/>
            <a:chExt cx="30790" cy="3455902"/>
          </a:xfrm>
        </p:grpSpPr>
        <p:sp>
          <p:nvSpPr>
            <p:cNvPr name="Freeform 19" id="19"/>
            <p:cNvSpPr/>
            <p:nvPr/>
          </p:nvSpPr>
          <p:spPr>
            <a:xfrm flipH="false" flipV="false" rot="0">
              <a:off x="0" y="0"/>
              <a:ext cx="30790" cy="3455902"/>
            </a:xfrm>
            <a:custGeom>
              <a:avLst/>
              <a:gdLst/>
              <a:ahLst/>
              <a:cxnLst/>
              <a:rect r="r" b="b" t="t" l="l"/>
              <a:pathLst>
                <a:path h="3455902" w="30790">
                  <a:moveTo>
                    <a:pt x="0" y="0"/>
                  </a:moveTo>
                  <a:lnTo>
                    <a:pt x="30790" y="0"/>
                  </a:lnTo>
                  <a:lnTo>
                    <a:pt x="30790" y="3455902"/>
                  </a:lnTo>
                  <a:lnTo>
                    <a:pt x="0" y="3455902"/>
                  </a:ln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20" id="20"/>
            <p:cNvSpPr txBox="true"/>
            <p:nvPr/>
          </p:nvSpPr>
          <p:spPr>
            <a:xfrm>
              <a:off x="0" y="-19050"/>
              <a:ext cx="30790" cy="3474952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grpSp>
        <p:nvGrpSpPr>
          <p:cNvPr name="Group 21" id="21"/>
          <p:cNvGrpSpPr/>
          <p:nvPr/>
        </p:nvGrpSpPr>
        <p:grpSpPr>
          <a:xfrm rot="0">
            <a:off x="515730" y="414872"/>
            <a:ext cx="114255" cy="13121629"/>
            <a:chOff x="0" y="0"/>
            <a:chExt cx="30092" cy="3455902"/>
          </a:xfrm>
        </p:grpSpPr>
        <p:sp>
          <p:nvSpPr>
            <p:cNvPr name="Freeform 22" id="22"/>
            <p:cNvSpPr/>
            <p:nvPr/>
          </p:nvSpPr>
          <p:spPr>
            <a:xfrm flipH="false" flipV="false" rot="0">
              <a:off x="0" y="0"/>
              <a:ext cx="30092" cy="3455902"/>
            </a:xfrm>
            <a:custGeom>
              <a:avLst/>
              <a:gdLst/>
              <a:ahLst/>
              <a:cxnLst/>
              <a:rect r="r" b="b" t="t" l="l"/>
              <a:pathLst>
                <a:path h="3455902" w="30092">
                  <a:moveTo>
                    <a:pt x="0" y="0"/>
                  </a:moveTo>
                  <a:lnTo>
                    <a:pt x="30092" y="0"/>
                  </a:lnTo>
                  <a:lnTo>
                    <a:pt x="30092" y="3455902"/>
                  </a:lnTo>
                  <a:lnTo>
                    <a:pt x="0" y="3455902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23" id="23"/>
            <p:cNvSpPr txBox="true"/>
            <p:nvPr/>
          </p:nvSpPr>
          <p:spPr>
            <a:xfrm>
              <a:off x="0" y="-19050"/>
              <a:ext cx="30092" cy="3474952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grpSp>
        <p:nvGrpSpPr>
          <p:cNvPr name="Group 24" id="24"/>
          <p:cNvGrpSpPr/>
          <p:nvPr/>
        </p:nvGrpSpPr>
        <p:grpSpPr>
          <a:xfrm rot="5400000">
            <a:off x="8612437" y="1665586"/>
            <a:ext cx="91008" cy="16055912"/>
            <a:chOff x="0" y="0"/>
            <a:chExt cx="23969" cy="4228718"/>
          </a:xfrm>
        </p:grpSpPr>
        <p:sp>
          <p:nvSpPr>
            <p:cNvPr name="Freeform 25" id="25"/>
            <p:cNvSpPr/>
            <p:nvPr/>
          </p:nvSpPr>
          <p:spPr>
            <a:xfrm flipH="false" flipV="false" rot="0">
              <a:off x="0" y="0"/>
              <a:ext cx="23969" cy="4228717"/>
            </a:xfrm>
            <a:custGeom>
              <a:avLst/>
              <a:gdLst/>
              <a:ahLst/>
              <a:cxnLst/>
              <a:rect r="r" b="b" t="t" l="l"/>
              <a:pathLst>
                <a:path h="4228717" w="23969">
                  <a:moveTo>
                    <a:pt x="0" y="0"/>
                  </a:moveTo>
                  <a:lnTo>
                    <a:pt x="23969" y="0"/>
                  </a:lnTo>
                  <a:lnTo>
                    <a:pt x="23969" y="4228717"/>
                  </a:lnTo>
                  <a:lnTo>
                    <a:pt x="0" y="4228717"/>
                  </a:ln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26" id="26"/>
            <p:cNvSpPr txBox="true"/>
            <p:nvPr/>
          </p:nvSpPr>
          <p:spPr>
            <a:xfrm>
              <a:off x="0" y="-19050"/>
              <a:ext cx="23969" cy="4247768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grpSp>
        <p:nvGrpSpPr>
          <p:cNvPr name="Group 27" id="27"/>
          <p:cNvGrpSpPr/>
          <p:nvPr/>
        </p:nvGrpSpPr>
        <p:grpSpPr>
          <a:xfrm rot="5400000">
            <a:off x="8802937" y="1948789"/>
            <a:ext cx="91008" cy="16055912"/>
            <a:chOff x="0" y="0"/>
            <a:chExt cx="23969" cy="4228718"/>
          </a:xfrm>
        </p:grpSpPr>
        <p:sp>
          <p:nvSpPr>
            <p:cNvPr name="Freeform 28" id="28"/>
            <p:cNvSpPr/>
            <p:nvPr/>
          </p:nvSpPr>
          <p:spPr>
            <a:xfrm flipH="false" flipV="false" rot="0">
              <a:off x="0" y="0"/>
              <a:ext cx="23969" cy="4228717"/>
            </a:xfrm>
            <a:custGeom>
              <a:avLst/>
              <a:gdLst/>
              <a:ahLst/>
              <a:cxnLst/>
              <a:rect r="r" b="b" t="t" l="l"/>
              <a:pathLst>
                <a:path h="4228717" w="23969">
                  <a:moveTo>
                    <a:pt x="0" y="0"/>
                  </a:moveTo>
                  <a:lnTo>
                    <a:pt x="23969" y="0"/>
                  </a:lnTo>
                  <a:lnTo>
                    <a:pt x="23969" y="4228717"/>
                  </a:lnTo>
                  <a:lnTo>
                    <a:pt x="0" y="4228717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29" id="29"/>
            <p:cNvSpPr txBox="true"/>
            <p:nvPr/>
          </p:nvSpPr>
          <p:spPr>
            <a:xfrm>
              <a:off x="0" y="-19050"/>
              <a:ext cx="23969" cy="4247768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grpSp>
        <p:nvGrpSpPr>
          <p:cNvPr name="Group 30" id="30"/>
          <p:cNvGrpSpPr/>
          <p:nvPr/>
        </p:nvGrpSpPr>
        <p:grpSpPr>
          <a:xfrm rot="0">
            <a:off x="-1292676" y="8509140"/>
            <a:ext cx="3252121" cy="2845606"/>
            <a:chOff x="0" y="0"/>
            <a:chExt cx="812800" cy="711200"/>
          </a:xfrm>
        </p:grpSpPr>
        <p:sp>
          <p:nvSpPr>
            <p:cNvPr name="Freeform 31" id="31"/>
            <p:cNvSpPr/>
            <p:nvPr/>
          </p:nvSpPr>
          <p:spPr>
            <a:xfrm flipH="false" flipV="false" rot="0">
              <a:off x="0" y="0"/>
              <a:ext cx="812800" cy="711200"/>
            </a:xfrm>
            <a:custGeom>
              <a:avLst/>
              <a:gdLst/>
              <a:ahLst/>
              <a:cxnLst/>
              <a:rect r="r" b="b" t="t" l="l"/>
              <a:pathLst>
                <a:path h="711200" w="8128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32" id="32"/>
            <p:cNvSpPr txBox="true"/>
            <p:nvPr/>
          </p:nvSpPr>
          <p:spPr>
            <a:xfrm>
              <a:off x="127000" y="330200"/>
              <a:ext cx="558800" cy="330200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33" id="33"/>
          <p:cNvGrpSpPr/>
          <p:nvPr/>
        </p:nvGrpSpPr>
        <p:grpSpPr>
          <a:xfrm rot="-5729168">
            <a:off x="-530135" y="-924959"/>
            <a:ext cx="2805920" cy="2986002"/>
            <a:chOff x="0" y="0"/>
            <a:chExt cx="1064343" cy="1132652"/>
          </a:xfrm>
        </p:grpSpPr>
        <p:sp>
          <p:nvSpPr>
            <p:cNvPr name="Freeform 34" id="34"/>
            <p:cNvSpPr/>
            <p:nvPr/>
          </p:nvSpPr>
          <p:spPr>
            <a:xfrm flipH="false" flipV="false" rot="0">
              <a:off x="0" y="0"/>
              <a:ext cx="1064343" cy="1132652"/>
            </a:xfrm>
            <a:custGeom>
              <a:avLst/>
              <a:gdLst/>
              <a:ahLst/>
              <a:cxnLst/>
              <a:rect r="r" b="b" t="t" l="l"/>
              <a:pathLst>
                <a:path h="1132652" w="1064343">
                  <a:moveTo>
                    <a:pt x="532171" y="1132652"/>
                  </a:moveTo>
                  <a:lnTo>
                    <a:pt x="1064343" y="0"/>
                  </a:lnTo>
                  <a:lnTo>
                    <a:pt x="0" y="0"/>
                  </a:lnTo>
                  <a:lnTo>
                    <a:pt x="532171" y="1132652"/>
                  </a:lnTo>
                  <a:close/>
                </a:path>
              </a:pathLst>
            </a:custGeom>
            <a:solidFill>
              <a:srgbClr val="000000">
                <a:alpha val="95686"/>
              </a:srgbClr>
            </a:solidFill>
          </p:spPr>
        </p:sp>
        <p:sp>
          <p:nvSpPr>
            <p:cNvPr name="TextBox 35" id="35"/>
            <p:cNvSpPr txBox="true"/>
            <p:nvPr/>
          </p:nvSpPr>
          <p:spPr>
            <a:xfrm>
              <a:off x="166304" y="80904"/>
              <a:ext cx="731736" cy="525874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</a:pPr>
            </a:p>
          </p:txBody>
        </p:sp>
      </p:grpSp>
      <p:grpSp>
        <p:nvGrpSpPr>
          <p:cNvPr name="Group 36" id="36"/>
          <p:cNvGrpSpPr/>
          <p:nvPr/>
        </p:nvGrpSpPr>
        <p:grpSpPr>
          <a:xfrm rot="-5729168">
            <a:off x="-634814" y="-1096457"/>
            <a:ext cx="2805920" cy="2986002"/>
            <a:chOff x="0" y="0"/>
            <a:chExt cx="1064343" cy="1132652"/>
          </a:xfrm>
        </p:grpSpPr>
        <p:sp>
          <p:nvSpPr>
            <p:cNvPr name="Freeform 37" id="37"/>
            <p:cNvSpPr/>
            <p:nvPr/>
          </p:nvSpPr>
          <p:spPr>
            <a:xfrm flipH="false" flipV="false" rot="0">
              <a:off x="0" y="0"/>
              <a:ext cx="1064343" cy="1132652"/>
            </a:xfrm>
            <a:custGeom>
              <a:avLst/>
              <a:gdLst/>
              <a:ahLst/>
              <a:cxnLst/>
              <a:rect r="r" b="b" t="t" l="l"/>
              <a:pathLst>
                <a:path h="1132652" w="1064343">
                  <a:moveTo>
                    <a:pt x="532171" y="1132652"/>
                  </a:moveTo>
                  <a:lnTo>
                    <a:pt x="1064343" y="0"/>
                  </a:lnTo>
                  <a:lnTo>
                    <a:pt x="0" y="0"/>
                  </a:lnTo>
                  <a:lnTo>
                    <a:pt x="532171" y="1132652"/>
                  </a:lnTo>
                  <a:close/>
                </a:path>
              </a:pathLst>
            </a:custGeom>
            <a:solidFill>
              <a:srgbClr val="395EAB">
                <a:alpha val="95686"/>
              </a:srgbClr>
            </a:solidFill>
          </p:spPr>
        </p:sp>
        <p:sp>
          <p:nvSpPr>
            <p:cNvPr name="TextBox 38" id="38"/>
            <p:cNvSpPr txBox="true"/>
            <p:nvPr/>
          </p:nvSpPr>
          <p:spPr>
            <a:xfrm>
              <a:off x="166304" y="80904"/>
              <a:ext cx="731736" cy="525874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</a:pPr>
            </a:p>
          </p:txBody>
        </p:sp>
      </p:grpSp>
      <p:grpSp>
        <p:nvGrpSpPr>
          <p:cNvPr name="Group 39" id="39"/>
          <p:cNvGrpSpPr/>
          <p:nvPr/>
        </p:nvGrpSpPr>
        <p:grpSpPr>
          <a:xfrm rot="5173293">
            <a:off x="10070" y="9260891"/>
            <a:ext cx="3252121" cy="2845606"/>
            <a:chOff x="0" y="0"/>
            <a:chExt cx="812800" cy="711200"/>
          </a:xfrm>
        </p:grpSpPr>
        <p:sp>
          <p:nvSpPr>
            <p:cNvPr name="Freeform 40" id="40"/>
            <p:cNvSpPr/>
            <p:nvPr/>
          </p:nvSpPr>
          <p:spPr>
            <a:xfrm flipH="false" flipV="false" rot="0">
              <a:off x="0" y="0"/>
              <a:ext cx="812800" cy="711200"/>
            </a:xfrm>
            <a:custGeom>
              <a:avLst/>
              <a:gdLst/>
              <a:ahLst/>
              <a:cxnLst/>
              <a:rect r="r" b="b" t="t" l="l"/>
              <a:pathLst>
                <a:path h="711200" w="8128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41" id="41"/>
            <p:cNvSpPr txBox="true"/>
            <p:nvPr/>
          </p:nvSpPr>
          <p:spPr>
            <a:xfrm>
              <a:off x="127000" y="330200"/>
              <a:ext cx="558800" cy="330200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42" id="42"/>
          <p:cNvGrpSpPr/>
          <p:nvPr/>
        </p:nvGrpSpPr>
        <p:grpSpPr>
          <a:xfrm rot="0">
            <a:off x="-1053203" y="8509140"/>
            <a:ext cx="3252121" cy="2845606"/>
            <a:chOff x="0" y="0"/>
            <a:chExt cx="812800" cy="711200"/>
          </a:xfrm>
        </p:grpSpPr>
        <p:sp>
          <p:nvSpPr>
            <p:cNvPr name="Freeform 43" id="43"/>
            <p:cNvSpPr/>
            <p:nvPr/>
          </p:nvSpPr>
          <p:spPr>
            <a:xfrm flipH="false" flipV="false" rot="0">
              <a:off x="0" y="0"/>
              <a:ext cx="812800" cy="711200"/>
            </a:xfrm>
            <a:custGeom>
              <a:avLst/>
              <a:gdLst/>
              <a:ahLst/>
              <a:cxnLst/>
              <a:rect r="r" b="b" t="t" l="l"/>
              <a:pathLst>
                <a:path h="711200" w="8128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44" id="44"/>
            <p:cNvSpPr txBox="true"/>
            <p:nvPr/>
          </p:nvSpPr>
          <p:spPr>
            <a:xfrm>
              <a:off x="127000" y="330200"/>
              <a:ext cx="558800" cy="330200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45" id="45"/>
          <p:cNvSpPr/>
          <p:nvPr/>
        </p:nvSpPr>
        <p:spPr>
          <a:xfrm flipH="false" flipV="false" rot="0">
            <a:off x="12604655" y="-586842"/>
            <a:ext cx="3228926" cy="3228926"/>
          </a:xfrm>
          <a:custGeom>
            <a:avLst/>
            <a:gdLst/>
            <a:ahLst/>
            <a:cxnLst/>
            <a:rect r="r" b="b" t="t" l="l"/>
            <a:pathLst>
              <a:path h="3228926" w="3228926">
                <a:moveTo>
                  <a:pt x="0" y="0"/>
                </a:moveTo>
                <a:lnTo>
                  <a:pt x="3228926" y="0"/>
                </a:lnTo>
                <a:lnTo>
                  <a:pt x="3228926" y="3228926"/>
                </a:lnTo>
                <a:lnTo>
                  <a:pt x="0" y="3228926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6" id="46"/>
          <p:cNvSpPr/>
          <p:nvPr/>
        </p:nvSpPr>
        <p:spPr>
          <a:xfrm flipH="false" flipV="false" rot="0">
            <a:off x="12623559" y="-586842"/>
            <a:ext cx="3210022" cy="3210022"/>
          </a:xfrm>
          <a:custGeom>
            <a:avLst/>
            <a:gdLst/>
            <a:ahLst/>
            <a:cxnLst/>
            <a:rect r="r" b="b" t="t" l="l"/>
            <a:pathLst>
              <a:path h="3210022" w="3210022">
                <a:moveTo>
                  <a:pt x="0" y="0"/>
                </a:moveTo>
                <a:lnTo>
                  <a:pt x="3210022" y="0"/>
                </a:lnTo>
                <a:lnTo>
                  <a:pt x="3210022" y="3210022"/>
                </a:lnTo>
                <a:lnTo>
                  <a:pt x="0" y="3210022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-20710" t="-20710" r="0" b="0"/>
            </a:stretch>
          </a:blipFill>
        </p:spPr>
      </p:sp>
      <p:grpSp>
        <p:nvGrpSpPr>
          <p:cNvPr name="Group 47" id="47"/>
          <p:cNvGrpSpPr/>
          <p:nvPr/>
        </p:nvGrpSpPr>
        <p:grpSpPr>
          <a:xfrm rot="-2700000">
            <a:off x="15662310" y="7587958"/>
            <a:ext cx="4454103" cy="4563171"/>
            <a:chOff x="0" y="0"/>
            <a:chExt cx="5938804" cy="6084228"/>
          </a:xfrm>
        </p:grpSpPr>
        <p:grpSp>
          <p:nvGrpSpPr>
            <p:cNvPr name="Group 48" id="48"/>
            <p:cNvGrpSpPr/>
            <p:nvPr/>
          </p:nvGrpSpPr>
          <p:grpSpPr>
            <a:xfrm rot="-2615550">
              <a:off x="892388" y="971851"/>
              <a:ext cx="4336161" cy="3794141"/>
              <a:chOff x="0" y="0"/>
              <a:chExt cx="812800" cy="711200"/>
            </a:xfrm>
          </p:grpSpPr>
          <p:sp>
            <p:nvSpPr>
              <p:cNvPr name="Freeform 49" id="49"/>
              <p:cNvSpPr/>
              <p:nvPr/>
            </p:nvSpPr>
            <p:spPr>
              <a:xfrm flipH="false" flipV="false" rot="0">
                <a:off x="0" y="0"/>
                <a:ext cx="812800" cy="711200"/>
              </a:xfrm>
              <a:custGeom>
                <a:avLst/>
                <a:gdLst/>
                <a:ahLst/>
                <a:cxnLst/>
                <a:rect r="r" b="b" t="t" l="l"/>
                <a:pathLst>
                  <a:path h="711200" w="812800">
                    <a:moveTo>
                      <a:pt x="406400" y="0"/>
                    </a:moveTo>
                    <a:lnTo>
                      <a:pt x="812800" y="711200"/>
                    </a:lnTo>
                    <a:lnTo>
                      <a:pt x="0" y="711200"/>
                    </a:lnTo>
                    <a:lnTo>
                      <a:pt x="406400" y="0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</p:sp>
          <p:sp>
            <p:nvSpPr>
              <p:cNvPr name="TextBox 50" id="50"/>
              <p:cNvSpPr txBox="true"/>
              <p:nvPr/>
            </p:nvSpPr>
            <p:spPr>
              <a:xfrm>
                <a:off x="127000" y="330200"/>
                <a:ext cx="558800" cy="330200"/>
              </a:xfrm>
              <a:prstGeom prst="rect">
                <a:avLst/>
              </a:prstGeom>
            </p:spPr>
            <p:txBody>
              <a:bodyPr anchor="ctr" rtlCol="false" tIns="136679" lIns="136679" bIns="136679" rIns="136679"/>
              <a:lstStyle/>
              <a:p>
                <a:pPr algn="ctr">
                  <a:lnSpc>
                    <a:spcPts val="529"/>
                  </a:lnSpc>
                  <a:spcBef>
                    <a:spcPct val="0"/>
                  </a:spcBef>
                </a:pPr>
              </a:p>
            </p:txBody>
          </p:sp>
        </p:grpSp>
        <p:grpSp>
          <p:nvGrpSpPr>
            <p:cNvPr name="Group 51" id="51"/>
            <p:cNvGrpSpPr/>
            <p:nvPr/>
          </p:nvGrpSpPr>
          <p:grpSpPr>
            <a:xfrm rot="-2615550">
              <a:off x="710255" y="1318236"/>
              <a:ext cx="4336161" cy="3794141"/>
              <a:chOff x="0" y="0"/>
              <a:chExt cx="812800" cy="711200"/>
            </a:xfrm>
          </p:grpSpPr>
          <p:sp>
            <p:nvSpPr>
              <p:cNvPr name="Freeform 52" id="52"/>
              <p:cNvSpPr/>
              <p:nvPr/>
            </p:nvSpPr>
            <p:spPr>
              <a:xfrm flipH="false" flipV="false" rot="0">
                <a:off x="0" y="0"/>
                <a:ext cx="812800" cy="711200"/>
              </a:xfrm>
              <a:custGeom>
                <a:avLst/>
                <a:gdLst/>
                <a:ahLst/>
                <a:cxnLst/>
                <a:rect r="r" b="b" t="t" l="l"/>
                <a:pathLst>
                  <a:path h="711200" w="812800">
                    <a:moveTo>
                      <a:pt x="406400" y="0"/>
                    </a:moveTo>
                    <a:lnTo>
                      <a:pt x="812800" y="711200"/>
                    </a:lnTo>
                    <a:lnTo>
                      <a:pt x="0" y="711200"/>
                    </a:lnTo>
                    <a:lnTo>
                      <a:pt x="406400" y="0"/>
                    </a:lnTo>
                    <a:close/>
                  </a:path>
                </a:pathLst>
              </a:custGeom>
              <a:solidFill>
                <a:srgbClr val="395EAB"/>
              </a:solidFill>
            </p:spPr>
          </p:sp>
          <p:sp>
            <p:nvSpPr>
              <p:cNvPr name="TextBox 53" id="53"/>
              <p:cNvSpPr txBox="true"/>
              <p:nvPr/>
            </p:nvSpPr>
            <p:spPr>
              <a:xfrm>
                <a:off x="127000" y="330200"/>
                <a:ext cx="558800" cy="330200"/>
              </a:xfrm>
              <a:prstGeom prst="rect">
                <a:avLst/>
              </a:prstGeom>
            </p:spPr>
            <p:txBody>
              <a:bodyPr anchor="ctr" rtlCol="false" tIns="136679" lIns="136679" bIns="136679" rIns="136679"/>
              <a:lstStyle/>
              <a:p>
                <a:pPr algn="ctr">
                  <a:lnSpc>
                    <a:spcPts val="529"/>
                  </a:lnSpc>
                  <a:spcBef>
                    <a:spcPct val="0"/>
                  </a:spcBef>
                </a:pPr>
              </a:p>
            </p:txBody>
          </p:sp>
        </p:grpSp>
      </p:grpSp>
      <p:grpSp>
        <p:nvGrpSpPr>
          <p:cNvPr name="Group 54" id="54"/>
          <p:cNvGrpSpPr/>
          <p:nvPr/>
        </p:nvGrpSpPr>
        <p:grpSpPr>
          <a:xfrm rot="-3568318">
            <a:off x="11511736" y="-1241298"/>
            <a:ext cx="6629103" cy="9284229"/>
            <a:chOff x="0" y="0"/>
            <a:chExt cx="1560938" cy="2186133"/>
          </a:xfrm>
        </p:grpSpPr>
        <p:sp>
          <p:nvSpPr>
            <p:cNvPr name="Freeform 55" id="55"/>
            <p:cNvSpPr/>
            <p:nvPr/>
          </p:nvSpPr>
          <p:spPr>
            <a:xfrm flipH="false" flipV="false" rot="0">
              <a:off x="0" y="0"/>
              <a:ext cx="1560938" cy="2186133"/>
            </a:xfrm>
            <a:custGeom>
              <a:avLst/>
              <a:gdLst/>
              <a:ahLst/>
              <a:cxnLst/>
              <a:rect r="r" b="b" t="t" l="l"/>
              <a:pathLst>
                <a:path h="2186133" w="1560938">
                  <a:moveTo>
                    <a:pt x="780469" y="0"/>
                  </a:moveTo>
                  <a:lnTo>
                    <a:pt x="1560938" y="2186133"/>
                  </a:lnTo>
                  <a:lnTo>
                    <a:pt x="0" y="2186133"/>
                  </a:lnTo>
                  <a:lnTo>
                    <a:pt x="780469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56" id="56"/>
            <p:cNvSpPr txBox="true"/>
            <p:nvPr/>
          </p:nvSpPr>
          <p:spPr>
            <a:xfrm>
              <a:off x="243897" y="995940"/>
              <a:ext cx="1073145" cy="1034040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grpSp>
        <p:nvGrpSpPr>
          <p:cNvPr name="Group 57" id="57"/>
          <p:cNvGrpSpPr/>
          <p:nvPr/>
        </p:nvGrpSpPr>
        <p:grpSpPr>
          <a:xfrm rot="0">
            <a:off x="9334799" y="2184827"/>
            <a:ext cx="2388819" cy="1562360"/>
            <a:chOff x="0" y="0"/>
            <a:chExt cx="601307" cy="393273"/>
          </a:xfrm>
        </p:grpSpPr>
        <p:sp>
          <p:nvSpPr>
            <p:cNvPr name="Freeform 58" id="58"/>
            <p:cNvSpPr/>
            <p:nvPr/>
          </p:nvSpPr>
          <p:spPr>
            <a:xfrm flipH="false" flipV="false" rot="0">
              <a:off x="0" y="0"/>
              <a:ext cx="601307" cy="393273"/>
            </a:xfrm>
            <a:custGeom>
              <a:avLst/>
              <a:gdLst/>
              <a:ahLst/>
              <a:cxnLst/>
              <a:rect r="r" b="b" t="t" l="l"/>
              <a:pathLst>
                <a:path h="393273" w="601307">
                  <a:moveTo>
                    <a:pt x="196636" y="0"/>
                  </a:moveTo>
                  <a:lnTo>
                    <a:pt x="404670" y="0"/>
                  </a:lnTo>
                  <a:cubicBezTo>
                    <a:pt x="513269" y="0"/>
                    <a:pt x="601307" y="88037"/>
                    <a:pt x="601307" y="196636"/>
                  </a:cubicBezTo>
                  <a:lnTo>
                    <a:pt x="601307" y="196636"/>
                  </a:lnTo>
                  <a:cubicBezTo>
                    <a:pt x="601307" y="248788"/>
                    <a:pt x="580590" y="298803"/>
                    <a:pt x="543713" y="335679"/>
                  </a:cubicBezTo>
                  <a:cubicBezTo>
                    <a:pt x="506837" y="372556"/>
                    <a:pt x="456821" y="393273"/>
                    <a:pt x="404670" y="393273"/>
                  </a:cubicBezTo>
                  <a:lnTo>
                    <a:pt x="196636" y="393273"/>
                  </a:lnTo>
                  <a:cubicBezTo>
                    <a:pt x="144485" y="393273"/>
                    <a:pt x="94470" y="372556"/>
                    <a:pt x="57593" y="335679"/>
                  </a:cubicBezTo>
                  <a:cubicBezTo>
                    <a:pt x="20717" y="298803"/>
                    <a:pt x="0" y="248788"/>
                    <a:pt x="0" y="196636"/>
                  </a:cubicBezTo>
                  <a:lnTo>
                    <a:pt x="0" y="196636"/>
                  </a:lnTo>
                  <a:cubicBezTo>
                    <a:pt x="0" y="144485"/>
                    <a:pt x="20717" y="94470"/>
                    <a:pt x="57593" y="57593"/>
                  </a:cubicBezTo>
                  <a:cubicBezTo>
                    <a:pt x="94470" y="20717"/>
                    <a:pt x="144485" y="0"/>
                    <a:pt x="196636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59" id="59"/>
            <p:cNvSpPr txBox="true"/>
            <p:nvPr/>
          </p:nvSpPr>
          <p:spPr>
            <a:xfrm>
              <a:off x="0" y="-19050"/>
              <a:ext cx="601307" cy="412323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grpSp>
        <p:nvGrpSpPr>
          <p:cNvPr name="Group 60" id="60"/>
          <p:cNvGrpSpPr/>
          <p:nvPr/>
        </p:nvGrpSpPr>
        <p:grpSpPr>
          <a:xfrm rot="3518196">
            <a:off x="17076094" y="-3923033"/>
            <a:ext cx="3402731" cy="3767883"/>
            <a:chOff x="0" y="0"/>
            <a:chExt cx="812800" cy="900023"/>
          </a:xfrm>
        </p:grpSpPr>
        <p:sp>
          <p:nvSpPr>
            <p:cNvPr name="Freeform 61" id="61"/>
            <p:cNvSpPr/>
            <p:nvPr/>
          </p:nvSpPr>
          <p:spPr>
            <a:xfrm flipH="false" flipV="false" rot="0">
              <a:off x="0" y="0"/>
              <a:ext cx="812800" cy="900023"/>
            </a:xfrm>
            <a:custGeom>
              <a:avLst/>
              <a:gdLst/>
              <a:ahLst/>
              <a:cxnLst/>
              <a:rect r="r" b="b" t="t" l="l"/>
              <a:pathLst>
                <a:path h="900023" w="812800">
                  <a:moveTo>
                    <a:pt x="406400" y="0"/>
                  </a:moveTo>
                  <a:lnTo>
                    <a:pt x="812800" y="900023"/>
                  </a:lnTo>
                  <a:lnTo>
                    <a:pt x="0" y="900023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62" id="62"/>
            <p:cNvSpPr txBox="true"/>
            <p:nvPr/>
          </p:nvSpPr>
          <p:spPr>
            <a:xfrm>
              <a:off x="127000" y="417868"/>
              <a:ext cx="558800" cy="417868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3" id="63"/>
          <p:cNvGrpSpPr/>
          <p:nvPr/>
        </p:nvGrpSpPr>
        <p:grpSpPr>
          <a:xfrm rot="-5400000">
            <a:off x="13919509" y="-760"/>
            <a:ext cx="10399768" cy="2977389"/>
            <a:chOff x="0" y="0"/>
            <a:chExt cx="2484161" cy="711200"/>
          </a:xfrm>
        </p:grpSpPr>
        <p:sp>
          <p:nvSpPr>
            <p:cNvPr name="Freeform 64" id="64"/>
            <p:cNvSpPr/>
            <p:nvPr/>
          </p:nvSpPr>
          <p:spPr>
            <a:xfrm flipH="false" flipV="false" rot="0">
              <a:off x="0" y="0"/>
              <a:ext cx="2484161" cy="711200"/>
            </a:xfrm>
            <a:custGeom>
              <a:avLst/>
              <a:gdLst/>
              <a:ahLst/>
              <a:cxnLst/>
              <a:rect r="r" b="b" t="t" l="l"/>
              <a:pathLst>
                <a:path h="711200" w="2484161">
                  <a:moveTo>
                    <a:pt x="1242080" y="0"/>
                  </a:moveTo>
                  <a:lnTo>
                    <a:pt x="2484161" y="711200"/>
                  </a:lnTo>
                  <a:lnTo>
                    <a:pt x="0" y="711200"/>
                  </a:lnTo>
                  <a:lnTo>
                    <a:pt x="124208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65" id="65"/>
            <p:cNvSpPr txBox="true"/>
            <p:nvPr/>
          </p:nvSpPr>
          <p:spPr>
            <a:xfrm>
              <a:off x="388150" y="330200"/>
              <a:ext cx="1707861" cy="330200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6" id="66"/>
          <p:cNvGrpSpPr/>
          <p:nvPr/>
        </p:nvGrpSpPr>
        <p:grpSpPr>
          <a:xfrm rot="-5400000">
            <a:off x="13867621" y="214937"/>
            <a:ext cx="10399768" cy="2545997"/>
            <a:chOff x="0" y="0"/>
            <a:chExt cx="2484161" cy="608155"/>
          </a:xfrm>
        </p:grpSpPr>
        <p:sp>
          <p:nvSpPr>
            <p:cNvPr name="Freeform 67" id="67"/>
            <p:cNvSpPr/>
            <p:nvPr/>
          </p:nvSpPr>
          <p:spPr>
            <a:xfrm flipH="false" flipV="false" rot="0">
              <a:off x="0" y="0"/>
              <a:ext cx="2484161" cy="608155"/>
            </a:xfrm>
            <a:custGeom>
              <a:avLst/>
              <a:gdLst/>
              <a:ahLst/>
              <a:cxnLst/>
              <a:rect r="r" b="b" t="t" l="l"/>
              <a:pathLst>
                <a:path h="608155" w="2484161">
                  <a:moveTo>
                    <a:pt x="1242080" y="0"/>
                  </a:moveTo>
                  <a:lnTo>
                    <a:pt x="2484161" y="608155"/>
                  </a:lnTo>
                  <a:lnTo>
                    <a:pt x="0" y="608155"/>
                  </a:lnTo>
                  <a:lnTo>
                    <a:pt x="1242080" y="0"/>
                  </a:ln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68" id="68"/>
            <p:cNvSpPr txBox="true"/>
            <p:nvPr/>
          </p:nvSpPr>
          <p:spPr>
            <a:xfrm>
              <a:off x="388150" y="282357"/>
              <a:ext cx="1707861" cy="282357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9" id="69"/>
          <p:cNvGrpSpPr/>
          <p:nvPr/>
        </p:nvGrpSpPr>
        <p:grpSpPr>
          <a:xfrm rot="0">
            <a:off x="14080799" y="2175302"/>
            <a:ext cx="2929425" cy="991641"/>
            <a:chOff x="0" y="0"/>
            <a:chExt cx="771536" cy="261173"/>
          </a:xfrm>
        </p:grpSpPr>
        <p:sp>
          <p:nvSpPr>
            <p:cNvPr name="Freeform 70" id="70"/>
            <p:cNvSpPr/>
            <p:nvPr/>
          </p:nvSpPr>
          <p:spPr>
            <a:xfrm flipH="false" flipV="false" rot="0">
              <a:off x="0" y="0"/>
              <a:ext cx="771536" cy="261173"/>
            </a:xfrm>
            <a:custGeom>
              <a:avLst/>
              <a:gdLst/>
              <a:ahLst/>
              <a:cxnLst/>
              <a:rect r="r" b="b" t="t" l="l"/>
              <a:pathLst>
                <a:path h="261173" w="771536">
                  <a:moveTo>
                    <a:pt x="130586" y="0"/>
                  </a:moveTo>
                  <a:lnTo>
                    <a:pt x="640949" y="0"/>
                  </a:lnTo>
                  <a:cubicBezTo>
                    <a:pt x="675583" y="0"/>
                    <a:pt x="708798" y="13758"/>
                    <a:pt x="733288" y="38248"/>
                  </a:cubicBezTo>
                  <a:cubicBezTo>
                    <a:pt x="757778" y="62738"/>
                    <a:pt x="771536" y="95953"/>
                    <a:pt x="771536" y="130586"/>
                  </a:cubicBezTo>
                  <a:lnTo>
                    <a:pt x="771536" y="130586"/>
                  </a:lnTo>
                  <a:cubicBezTo>
                    <a:pt x="771536" y="202707"/>
                    <a:pt x="713070" y="261173"/>
                    <a:pt x="640949" y="261173"/>
                  </a:cubicBezTo>
                  <a:lnTo>
                    <a:pt x="130586" y="261173"/>
                  </a:lnTo>
                  <a:cubicBezTo>
                    <a:pt x="95953" y="261173"/>
                    <a:pt x="62738" y="247415"/>
                    <a:pt x="38248" y="222925"/>
                  </a:cubicBezTo>
                  <a:cubicBezTo>
                    <a:pt x="13758" y="198435"/>
                    <a:pt x="0" y="165220"/>
                    <a:pt x="0" y="130586"/>
                  </a:cubicBezTo>
                  <a:lnTo>
                    <a:pt x="0" y="130586"/>
                  </a:lnTo>
                  <a:cubicBezTo>
                    <a:pt x="0" y="95953"/>
                    <a:pt x="13758" y="62738"/>
                    <a:pt x="38248" y="38248"/>
                  </a:cubicBezTo>
                  <a:cubicBezTo>
                    <a:pt x="62738" y="13758"/>
                    <a:pt x="95953" y="0"/>
                    <a:pt x="130586" y="0"/>
                  </a:cubicBezTo>
                  <a:close/>
                </a:path>
              </a:pathLst>
            </a:custGeom>
            <a:solidFill>
              <a:srgbClr val="FFFFFF"/>
            </a:solidFill>
            <a:ln w="38100" cap="rnd">
              <a:solidFill>
                <a:srgbClr val="395EAB"/>
              </a:solidFill>
              <a:prstDash val="solid"/>
              <a:round/>
            </a:ln>
          </p:spPr>
        </p:sp>
        <p:sp>
          <p:nvSpPr>
            <p:cNvPr name="TextBox 71" id="71"/>
            <p:cNvSpPr txBox="true"/>
            <p:nvPr/>
          </p:nvSpPr>
          <p:spPr>
            <a:xfrm>
              <a:off x="0" y="-104775"/>
              <a:ext cx="771536" cy="36594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640"/>
                </a:lnSpc>
              </a:pPr>
              <a:r>
                <a:rPr lang="en-US" b="true" sz="2600">
                  <a:solidFill>
                    <a:srgbClr val="395EAB"/>
                  </a:solidFill>
                  <a:latin typeface="Times New Roman Ultra-Bold"/>
                  <a:ea typeface="Times New Roman Ultra-Bold"/>
                  <a:cs typeface="Times New Roman Ultra-Bold"/>
                  <a:sym typeface="Times New Roman Ultra-Bold"/>
                </a:rPr>
                <a:t>Table of content</a:t>
              </a:r>
            </a:p>
          </p:txBody>
        </p:sp>
      </p:grpSp>
      <p:grpSp>
        <p:nvGrpSpPr>
          <p:cNvPr name="Group 72" id="72"/>
          <p:cNvGrpSpPr/>
          <p:nvPr/>
        </p:nvGrpSpPr>
        <p:grpSpPr>
          <a:xfrm rot="0">
            <a:off x="14080799" y="3213267"/>
            <a:ext cx="2929425" cy="991641"/>
            <a:chOff x="0" y="0"/>
            <a:chExt cx="771536" cy="261173"/>
          </a:xfrm>
        </p:grpSpPr>
        <p:sp>
          <p:nvSpPr>
            <p:cNvPr name="Freeform 73" id="73"/>
            <p:cNvSpPr/>
            <p:nvPr/>
          </p:nvSpPr>
          <p:spPr>
            <a:xfrm flipH="false" flipV="false" rot="0">
              <a:off x="0" y="0"/>
              <a:ext cx="771536" cy="261173"/>
            </a:xfrm>
            <a:custGeom>
              <a:avLst/>
              <a:gdLst/>
              <a:ahLst/>
              <a:cxnLst/>
              <a:rect r="r" b="b" t="t" l="l"/>
              <a:pathLst>
                <a:path h="261173" w="771536">
                  <a:moveTo>
                    <a:pt x="130586" y="0"/>
                  </a:moveTo>
                  <a:lnTo>
                    <a:pt x="640949" y="0"/>
                  </a:lnTo>
                  <a:cubicBezTo>
                    <a:pt x="675583" y="0"/>
                    <a:pt x="708798" y="13758"/>
                    <a:pt x="733288" y="38248"/>
                  </a:cubicBezTo>
                  <a:cubicBezTo>
                    <a:pt x="757778" y="62738"/>
                    <a:pt x="771536" y="95953"/>
                    <a:pt x="771536" y="130586"/>
                  </a:cubicBezTo>
                  <a:lnTo>
                    <a:pt x="771536" y="130586"/>
                  </a:lnTo>
                  <a:cubicBezTo>
                    <a:pt x="771536" y="202707"/>
                    <a:pt x="713070" y="261173"/>
                    <a:pt x="640949" y="261173"/>
                  </a:cubicBezTo>
                  <a:lnTo>
                    <a:pt x="130586" y="261173"/>
                  </a:lnTo>
                  <a:cubicBezTo>
                    <a:pt x="95953" y="261173"/>
                    <a:pt x="62738" y="247415"/>
                    <a:pt x="38248" y="222925"/>
                  </a:cubicBezTo>
                  <a:cubicBezTo>
                    <a:pt x="13758" y="198435"/>
                    <a:pt x="0" y="165220"/>
                    <a:pt x="0" y="130586"/>
                  </a:cubicBezTo>
                  <a:lnTo>
                    <a:pt x="0" y="130586"/>
                  </a:lnTo>
                  <a:cubicBezTo>
                    <a:pt x="0" y="95953"/>
                    <a:pt x="13758" y="62738"/>
                    <a:pt x="38248" y="38248"/>
                  </a:cubicBezTo>
                  <a:cubicBezTo>
                    <a:pt x="62738" y="13758"/>
                    <a:pt x="95953" y="0"/>
                    <a:pt x="130586" y="0"/>
                  </a:cubicBez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74" id="74"/>
            <p:cNvSpPr txBox="true"/>
            <p:nvPr/>
          </p:nvSpPr>
          <p:spPr>
            <a:xfrm>
              <a:off x="0" y="-114300"/>
              <a:ext cx="771536" cy="37547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4060"/>
                </a:lnSpc>
              </a:pPr>
              <a:r>
                <a:rPr lang="en-US" b="true" sz="2900">
                  <a:solidFill>
                    <a:srgbClr val="FFFFFF"/>
                  </a:solidFill>
                  <a:latin typeface="Times New Roman Ultra-Bold"/>
                  <a:ea typeface="Times New Roman Ultra-Bold"/>
                  <a:cs typeface="Times New Roman Ultra-Bold"/>
                  <a:sym typeface="Times New Roman Ultra-Bold"/>
                </a:rPr>
                <a:t>Introduction</a:t>
              </a:r>
            </a:p>
          </p:txBody>
        </p:sp>
      </p:grpSp>
      <p:grpSp>
        <p:nvGrpSpPr>
          <p:cNvPr name="Group 75" id="75"/>
          <p:cNvGrpSpPr/>
          <p:nvPr/>
        </p:nvGrpSpPr>
        <p:grpSpPr>
          <a:xfrm rot="0">
            <a:off x="14080799" y="4273964"/>
            <a:ext cx="2929425" cy="995364"/>
            <a:chOff x="0" y="0"/>
            <a:chExt cx="771536" cy="262153"/>
          </a:xfrm>
        </p:grpSpPr>
        <p:sp>
          <p:nvSpPr>
            <p:cNvPr name="Freeform 76" id="76"/>
            <p:cNvSpPr/>
            <p:nvPr/>
          </p:nvSpPr>
          <p:spPr>
            <a:xfrm flipH="false" flipV="false" rot="0">
              <a:off x="0" y="0"/>
              <a:ext cx="771536" cy="262153"/>
            </a:xfrm>
            <a:custGeom>
              <a:avLst/>
              <a:gdLst/>
              <a:ahLst/>
              <a:cxnLst/>
              <a:rect r="r" b="b" t="t" l="l"/>
              <a:pathLst>
                <a:path h="262153" w="771536">
                  <a:moveTo>
                    <a:pt x="131077" y="0"/>
                  </a:moveTo>
                  <a:lnTo>
                    <a:pt x="640459" y="0"/>
                  </a:lnTo>
                  <a:cubicBezTo>
                    <a:pt x="712851" y="0"/>
                    <a:pt x="771536" y="58685"/>
                    <a:pt x="771536" y="131077"/>
                  </a:cubicBezTo>
                  <a:lnTo>
                    <a:pt x="771536" y="131077"/>
                  </a:lnTo>
                  <a:cubicBezTo>
                    <a:pt x="771536" y="203468"/>
                    <a:pt x="712851" y="262153"/>
                    <a:pt x="640459" y="262153"/>
                  </a:cubicBezTo>
                  <a:lnTo>
                    <a:pt x="131077" y="262153"/>
                  </a:lnTo>
                  <a:cubicBezTo>
                    <a:pt x="58685" y="262153"/>
                    <a:pt x="0" y="203468"/>
                    <a:pt x="0" y="131077"/>
                  </a:cubicBezTo>
                  <a:lnTo>
                    <a:pt x="0" y="131077"/>
                  </a:lnTo>
                  <a:cubicBezTo>
                    <a:pt x="0" y="58685"/>
                    <a:pt x="58685" y="0"/>
                    <a:pt x="131077" y="0"/>
                  </a:cubicBez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77" id="77"/>
            <p:cNvSpPr txBox="true"/>
            <p:nvPr/>
          </p:nvSpPr>
          <p:spPr>
            <a:xfrm>
              <a:off x="0" y="-104775"/>
              <a:ext cx="771536" cy="36692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500"/>
                </a:lnSpc>
              </a:pPr>
              <a:r>
                <a:rPr lang="en-US" b="true" sz="2500">
                  <a:solidFill>
                    <a:srgbClr val="FFFFFF"/>
                  </a:solidFill>
                  <a:latin typeface="Times New Roman Bold"/>
                  <a:ea typeface="Times New Roman Bold"/>
                  <a:cs typeface="Times New Roman Bold"/>
                  <a:sym typeface="Times New Roman Bold"/>
                </a:rPr>
                <a:t>Objectives &amp; Innovations</a:t>
              </a:r>
            </a:p>
          </p:txBody>
        </p:sp>
      </p:grpSp>
      <p:grpSp>
        <p:nvGrpSpPr>
          <p:cNvPr name="Group 78" id="78"/>
          <p:cNvGrpSpPr/>
          <p:nvPr/>
        </p:nvGrpSpPr>
        <p:grpSpPr>
          <a:xfrm rot="0">
            <a:off x="14080799" y="5316953"/>
            <a:ext cx="2929425" cy="1035178"/>
            <a:chOff x="0" y="0"/>
            <a:chExt cx="771536" cy="272639"/>
          </a:xfrm>
        </p:grpSpPr>
        <p:sp>
          <p:nvSpPr>
            <p:cNvPr name="Freeform 79" id="79"/>
            <p:cNvSpPr/>
            <p:nvPr/>
          </p:nvSpPr>
          <p:spPr>
            <a:xfrm flipH="false" flipV="false" rot="0">
              <a:off x="0" y="0"/>
              <a:ext cx="771536" cy="272639"/>
            </a:xfrm>
            <a:custGeom>
              <a:avLst/>
              <a:gdLst/>
              <a:ahLst/>
              <a:cxnLst/>
              <a:rect r="r" b="b" t="t" l="l"/>
              <a:pathLst>
                <a:path h="272639" w="771536">
                  <a:moveTo>
                    <a:pt x="136320" y="0"/>
                  </a:moveTo>
                  <a:lnTo>
                    <a:pt x="635216" y="0"/>
                  </a:lnTo>
                  <a:cubicBezTo>
                    <a:pt x="671370" y="0"/>
                    <a:pt x="706044" y="14362"/>
                    <a:pt x="731609" y="39927"/>
                  </a:cubicBezTo>
                  <a:cubicBezTo>
                    <a:pt x="757174" y="65492"/>
                    <a:pt x="771536" y="100166"/>
                    <a:pt x="771536" y="136320"/>
                  </a:cubicBezTo>
                  <a:lnTo>
                    <a:pt x="771536" y="136320"/>
                  </a:lnTo>
                  <a:cubicBezTo>
                    <a:pt x="771536" y="211607"/>
                    <a:pt x="710503" y="272639"/>
                    <a:pt x="635216" y="272639"/>
                  </a:cubicBezTo>
                  <a:lnTo>
                    <a:pt x="136320" y="272639"/>
                  </a:lnTo>
                  <a:cubicBezTo>
                    <a:pt x="100166" y="272639"/>
                    <a:pt x="65492" y="258277"/>
                    <a:pt x="39927" y="232712"/>
                  </a:cubicBezTo>
                  <a:cubicBezTo>
                    <a:pt x="14362" y="207147"/>
                    <a:pt x="0" y="172474"/>
                    <a:pt x="0" y="136320"/>
                  </a:cubicBezTo>
                  <a:lnTo>
                    <a:pt x="0" y="136320"/>
                  </a:lnTo>
                  <a:cubicBezTo>
                    <a:pt x="0" y="100166"/>
                    <a:pt x="14362" y="65492"/>
                    <a:pt x="39927" y="39927"/>
                  </a:cubicBezTo>
                  <a:cubicBezTo>
                    <a:pt x="65492" y="14362"/>
                    <a:pt x="100166" y="0"/>
                    <a:pt x="136320" y="0"/>
                  </a:cubicBez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80" id="80"/>
            <p:cNvSpPr txBox="true"/>
            <p:nvPr/>
          </p:nvSpPr>
          <p:spPr>
            <a:xfrm>
              <a:off x="0" y="-104775"/>
              <a:ext cx="771536" cy="37741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640"/>
                </a:lnSpc>
              </a:pPr>
              <a:r>
                <a:rPr lang="en-US" sz="2600" b="true">
                  <a:solidFill>
                    <a:srgbClr val="FFFFFF"/>
                  </a:solidFill>
                  <a:latin typeface="Times New Roman Ultra-Bold"/>
                  <a:ea typeface="Times New Roman Ultra-Bold"/>
                  <a:cs typeface="Times New Roman Ultra-Bold"/>
                  <a:sym typeface="Times New Roman Ultra-Bold"/>
                </a:rPr>
                <a:t>Problem</a:t>
              </a:r>
            </a:p>
            <a:p>
              <a:pPr algn="ctr">
                <a:lnSpc>
                  <a:spcPts val="3640"/>
                </a:lnSpc>
              </a:pPr>
              <a:r>
                <a:rPr lang="en-US" b="true" sz="2600">
                  <a:solidFill>
                    <a:srgbClr val="FFFFFF"/>
                  </a:solidFill>
                  <a:latin typeface="Times New Roman Ultra-Bold"/>
                  <a:ea typeface="Times New Roman Ultra-Bold"/>
                  <a:cs typeface="Times New Roman Ultra-Bold"/>
                  <a:sym typeface="Times New Roman Ultra-Bold"/>
                </a:rPr>
                <a:t>Formulation</a:t>
              </a:r>
            </a:p>
          </p:txBody>
        </p:sp>
      </p:grpSp>
      <p:grpSp>
        <p:nvGrpSpPr>
          <p:cNvPr name="Group 81" id="81"/>
          <p:cNvGrpSpPr/>
          <p:nvPr/>
        </p:nvGrpSpPr>
        <p:grpSpPr>
          <a:xfrm rot="0">
            <a:off x="14080799" y="6399756"/>
            <a:ext cx="2929425" cy="1035178"/>
            <a:chOff x="0" y="0"/>
            <a:chExt cx="771536" cy="272639"/>
          </a:xfrm>
        </p:grpSpPr>
        <p:sp>
          <p:nvSpPr>
            <p:cNvPr name="Freeform 82" id="82"/>
            <p:cNvSpPr/>
            <p:nvPr/>
          </p:nvSpPr>
          <p:spPr>
            <a:xfrm flipH="false" flipV="false" rot="0">
              <a:off x="0" y="0"/>
              <a:ext cx="771536" cy="272639"/>
            </a:xfrm>
            <a:custGeom>
              <a:avLst/>
              <a:gdLst/>
              <a:ahLst/>
              <a:cxnLst/>
              <a:rect r="r" b="b" t="t" l="l"/>
              <a:pathLst>
                <a:path h="272639" w="771536">
                  <a:moveTo>
                    <a:pt x="136320" y="0"/>
                  </a:moveTo>
                  <a:lnTo>
                    <a:pt x="635216" y="0"/>
                  </a:lnTo>
                  <a:cubicBezTo>
                    <a:pt x="671370" y="0"/>
                    <a:pt x="706044" y="14362"/>
                    <a:pt x="731609" y="39927"/>
                  </a:cubicBezTo>
                  <a:cubicBezTo>
                    <a:pt x="757174" y="65492"/>
                    <a:pt x="771536" y="100166"/>
                    <a:pt x="771536" y="136320"/>
                  </a:cubicBezTo>
                  <a:lnTo>
                    <a:pt x="771536" y="136320"/>
                  </a:lnTo>
                  <a:cubicBezTo>
                    <a:pt x="771536" y="211607"/>
                    <a:pt x="710503" y="272639"/>
                    <a:pt x="635216" y="272639"/>
                  </a:cubicBezTo>
                  <a:lnTo>
                    <a:pt x="136320" y="272639"/>
                  </a:lnTo>
                  <a:cubicBezTo>
                    <a:pt x="100166" y="272639"/>
                    <a:pt x="65492" y="258277"/>
                    <a:pt x="39927" y="232712"/>
                  </a:cubicBezTo>
                  <a:cubicBezTo>
                    <a:pt x="14362" y="207147"/>
                    <a:pt x="0" y="172474"/>
                    <a:pt x="0" y="136320"/>
                  </a:cubicBezTo>
                  <a:lnTo>
                    <a:pt x="0" y="136320"/>
                  </a:lnTo>
                  <a:cubicBezTo>
                    <a:pt x="0" y="100166"/>
                    <a:pt x="14362" y="65492"/>
                    <a:pt x="39927" y="39927"/>
                  </a:cubicBezTo>
                  <a:cubicBezTo>
                    <a:pt x="65492" y="14362"/>
                    <a:pt x="100166" y="0"/>
                    <a:pt x="136320" y="0"/>
                  </a:cubicBez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83" id="83"/>
            <p:cNvSpPr txBox="true"/>
            <p:nvPr/>
          </p:nvSpPr>
          <p:spPr>
            <a:xfrm>
              <a:off x="0" y="-104775"/>
              <a:ext cx="771536" cy="37741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rtl="true">
                <a:lnSpc>
                  <a:spcPts val="3640"/>
                </a:lnSpc>
              </a:pPr>
              <a:r>
                <a:rPr lang="en-US" b="true" sz="2600">
                  <a:solidFill>
                    <a:srgbClr val="FFFFFF"/>
                  </a:solidFill>
                  <a:latin typeface="Times New Roman Ultra-Bold"/>
                  <a:ea typeface="Times New Roman Ultra-Bold"/>
                  <a:cs typeface="Times New Roman Ultra-Bold"/>
                  <a:sym typeface="Times New Roman Ultra-Bold"/>
                </a:rPr>
                <a:t>Methodology</a:t>
              </a:r>
            </a:p>
            <a:p>
              <a:pPr algn="ctr" rtl="true">
                <a:lnSpc>
                  <a:spcPts val="3640"/>
                </a:lnSpc>
              </a:pPr>
              <a:r>
                <a:rPr lang="ar-EG" b="true" sz="2600">
                  <a:solidFill>
                    <a:srgbClr val="FFFFFF"/>
                  </a:solidFill>
                  <a:latin typeface="Times New Roman Ultra-Bold"/>
                  <a:ea typeface="Times New Roman Ultra-Bold"/>
                  <a:cs typeface="Times New Roman Ultra-Bold"/>
                  <a:sym typeface="Times New Roman Ultra-Bold"/>
                  <a:rtl val="true"/>
                </a:rPr>
                <a:t>&amp; </a:t>
              </a:r>
              <a:r>
                <a:rPr lang="en-US" b="true" sz="2600">
                  <a:solidFill>
                    <a:srgbClr val="FFFFFF"/>
                  </a:solidFill>
                  <a:latin typeface="Times New Roman Ultra-Bold"/>
                  <a:ea typeface="Times New Roman Ultra-Bold"/>
                  <a:cs typeface="Times New Roman Ultra-Bold"/>
                  <a:sym typeface="Times New Roman Ultra-Bold"/>
                </a:rPr>
                <a:t>Solutions</a:t>
              </a:r>
              <a:r>
                <a:rPr lang="ar-EG" b="true" sz="2600">
                  <a:solidFill>
                    <a:srgbClr val="FFFFFF"/>
                  </a:solidFill>
                  <a:latin typeface="Times New Roman Ultra-Bold"/>
                  <a:ea typeface="Times New Roman Ultra-Bold"/>
                  <a:cs typeface="Times New Roman Ultra-Bold"/>
                  <a:sym typeface="Times New Roman Ultra-Bold"/>
                  <a:rtl val="true"/>
                </a:rPr>
                <a:t> </a:t>
              </a:r>
            </a:p>
          </p:txBody>
        </p:sp>
      </p:grpSp>
      <p:grpSp>
        <p:nvGrpSpPr>
          <p:cNvPr name="Group 84" id="84"/>
          <p:cNvGrpSpPr/>
          <p:nvPr/>
        </p:nvGrpSpPr>
        <p:grpSpPr>
          <a:xfrm rot="0">
            <a:off x="14080799" y="7482559"/>
            <a:ext cx="2929425" cy="991641"/>
            <a:chOff x="0" y="0"/>
            <a:chExt cx="771536" cy="261173"/>
          </a:xfrm>
        </p:grpSpPr>
        <p:sp>
          <p:nvSpPr>
            <p:cNvPr name="Freeform 85" id="85"/>
            <p:cNvSpPr/>
            <p:nvPr/>
          </p:nvSpPr>
          <p:spPr>
            <a:xfrm flipH="false" flipV="false" rot="0">
              <a:off x="0" y="0"/>
              <a:ext cx="771536" cy="261173"/>
            </a:xfrm>
            <a:custGeom>
              <a:avLst/>
              <a:gdLst/>
              <a:ahLst/>
              <a:cxnLst/>
              <a:rect r="r" b="b" t="t" l="l"/>
              <a:pathLst>
                <a:path h="261173" w="771536">
                  <a:moveTo>
                    <a:pt x="130586" y="0"/>
                  </a:moveTo>
                  <a:lnTo>
                    <a:pt x="640949" y="0"/>
                  </a:lnTo>
                  <a:cubicBezTo>
                    <a:pt x="675583" y="0"/>
                    <a:pt x="708798" y="13758"/>
                    <a:pt x="733288" y="38248"/>
                  </a:cubicBezTo>
                  <a:cubicBezTo>
                    <a:pt x="757778" y="62738"/>
                    <a:pt x="771536" y="95953"/>
                    <a:pt x="771536" y="130586"/>
                  </a:cubicBezTo>
                  <a:lnTo>
                    <a:pt x="771536" y="130586"/>
                  </a:lnTo>
                  <a:cubicBezTo>
                    <a:pt x="771536" y="202707"/>
                    <a:pt x="713070" y="261173"/>
                    <a:pt x="640949" y="261173"/>
                  </a:cubicBezTo>
                  <a:lnTo>
                    <a:pt x="130586" y="261173"/>
                  </a:lnTo>
                  <a:cubicBezTo>
                    <a:pt x="95953" y="261173"/>
                    <a:pt x="62738" y="247415"/>
                    <a:pt x="38248" y="222925"/>
                  </a:cubicBezTo>
                  <a:cubicBezTo>
                    <a:pt x="13758" y="198435"/>
                    <a:pt x="0" y="165220"/>
                    <a:pt x="0" y="130586"/>
                  </a:cubicBezTo>
                  <a:lnTo>
                    <a:pt x="0" y="130586"/>
                  </a:lnTo>
                  <a:cubicBezTo>
                    <a:pt x="0" y="95953"/>
                    <a:pt x="13758" y="62738"/>
                    <a:pt x="38248" y="38248"/>
                  </a:cubicBezTo>
                  <a:cubicBezTo>
                    <a:pt x="62738" y="13758"/>
                    <a:pt x="95953" y="0"/>
                    <a:pt x="130586" y="0"/>
                  </a:cubicBez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86" id="86"/>
            <p:cNvSpPr txBox="true"/>
            <p:nvPr/>
          </p:nvSpPr>
          <p:spPr>
            <a:xfrm>
              <a:off x="0" y="-123825"/>
              <a:ext cx="771536" cy="38499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rtl="true">
                <a:lnSpc>
                  <a:spcPts val="4200"/>
                </a:lnSpc>
              </a:pPr>
              <a:r>
                <a:rPr lang="en-US" b="true" sz="3000">
                  <a:solidFill>
                    <a:srgbClr val="FFFFFF"/>
                  </a:solidFill>
                  <a:latin typeface="Times New Roman Ultra-Bold"/>
                  <a:ea typeface="Times New Roman Ultra-Bold"/>
                  <a:cs typeface="Times New Roman Ultra-Bold"/>
                  <a:sym typeface="Times New Roman Ultra-Bold"/>
                </a:rPr>
                <a:t>Simulations</a:t>
              </a:r>
              <a:r>
                <a:rPr lang="ar-EG" b="true" sz="3000">
                  <a:solidFill>
                    <a:srgbClr val="FFFFFF"/>
                  </a:solidFill>
                  <a:latin typeface="Times New Roman Ultra-Bold"/>
                  <a:ea typeface="Times New Roman Ultra-Bold"/>
                  <a:cs typeface="Times New Roman Ultra-Bold"/>
                  <a:sym typeface="Times New Roman Ultra-Bold"/>
                  <a:rtl val="true"/>
                </a:rPr>
                <a:t> </a:t>
              </a:r>
            </a:p>
          </p:txBody>
        </p:sp>
      </p:grpSp>
      <p:sp>
        <p:nvSpPr>
          <p:cNvPr name="TextBox 87" id="87"/>
          <p:cNvSpPr txBox="true"/>
          <p:nvPr/>
        </p:nvSpPr>
        <p:spPr>
          <a:xfrm rot="0">
            <a:off x="6720884" y="4558939"/>
            <a:ext cx="1855244" cy="97479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171"/>
              </a:lnSpc>
              <a:spcBef>
                <a:spcPct val="0"/>
              </a:spcBef>
            </a:pPr>
            <a:r>
              <a:rPr lang="en-US" sz="5122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text</a:t>
            </a:r>
          </a:p>
        </p:txBody>
      </p:sp>
      <p:grpSp>
        <p:nvGrpSpPr>
          <p:cNvPr name="Group 88" id="88"/>
          <p:cNvGrpSpPr/>
          <p:nvPr/>
        </p:nvGrpSpPr>
        <p:grpSpPr>
          <a:xfrm rot="0">
            <a:off x="14080799" y="8518665"/>
            <a:ext cx="2929425" cy="991641"/>
            <a:chOff x="0" y="0"/>
            <a:chExt cx="771536" cy="261173"/>
          </a:xfrm>
        </p:grpSpPr>
        <p:sp>
          <p:nvSpPr>
            <p:cNvPr name="Freeform 89" id="89"/>
            <p:cNvSpPr/>
            <p:nvPr/>
          </p:nvSpPr>
          <p:spPr>
            <a:xfrm flipH="false" flipV="false" rot="0">
              <a:off x="0" y="0"/>
              <a:ext cx="771536" cy="261173"/>
            </a:xfrm>
            <a:custGeom>
              <a:avLst/>
              <a:gdLst/>
              <a:ahLst/>
              <a:cxnLst/>
              <a:rect r="r" b="b" t="t" l="l"/>
              <a:pathLst>
                <a:path h="261173" w="771536">
                  <a:moveTo>
                    <a:pt x="130586" y="0"/>
                  </a:moveTo>
                  <a:lnTo>
                    <a:pt x="640949" y="0"/>
                  </a:lnTo>
                  <a:cubicBezTo>
                    <a:pt x="675583" y="0"/>
                    <a:pt x="708798" y="13758"/>
                    <a:pt x="733288" y="38248"/>
                  </a:cubicBezTo>
                  <a:cubicBezTo>
                    <a:pt x="757778" y="62738"/>
                    <a:pt x="771536" y="95953"/>
                    <a:pt x="771536" y="130586"/>
                  </a:cubicBezTo>
                  <a:lnTo>
                    <a:pt x="771536" y="130586"/>
                  </a:lnTo>
                  <a:cubicBezTo>
                    <a:pt x="771536" y="202707"/>
                    <a:pt x="713070" y="261173"/>
                    <a:pt x="640949" y="261173"/>
                  </a:cubicBezTo>
                  <a:lnTo>
                    <a:pt x="130586" y="261173"/>
                  </a:lnTo>
                  <a:cubicBezTo>
                    <a:pt x="95953" y="261173"/>
                    <a:pt x="62738" y="247415"/>
                    <a:pt x="38248" y="222925"/>
                  </a:cubicBezTo>
                  <a:cubicBezTo>
                    <a:pt x="13758" y="198435"/>
                    <a:pt x="0" y="165220"/>
                    <a:pt x="0" y="130586"/>
                  </a:cubicBezTo>
                  <a:lnTo>
                    <a:pt x="0" y="130586"/>
                  </a:lnTo>
                  <a:cubicBezTo>
                    <a:pt x="0" y="95953"/>
                    <a:pt x="13758" y="62738"/>
                    <a:pt x="38248" y="38248"/>
                  </a:cubicBezTo>
                  <a:cubicBezTo>
                    <a:pt x="62738" y="13758"/>
                    <a:pt x="95953" y="0"/>
                    <a:pt x="130586" y="0"/>
                  </a:cubicBez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90" id="90"/>
            <p:cNvSpPr txBox="true"/>
            <p:nvPr/>
          </p:nvSpPr>
          <p:spPr>
            <a:xfrm>
              <a:off x="0" y="-123825"/>
              <a:ext cx="771536" cy="38499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4200"/>
                </a:lnSpc>
              </a:pPr>
              <a:r>
                <a:rPr lang="en-US" b="true" sz="3000">
                  <a:solidFill>
                    <a:srgbClr val="FFFFFF"/>
                  </a:solidFill>
                  <a:latin typeface="Times New Roman Bold"/>
                  <a:ea typeface="Times New Roman Bold"/>
                  <a:cs typeface="Times New Roman Bold"/>
                  <a:sym typeface="Times New Roman Bold"/>
                </a:rPr>
                <a:t>Conclusion</a:t>
              </a:r>
            </a:p>
          </p:txBody>
        </p:sp>
      </p:grpSp>
      <p:sp>
        <p:nvSpPr>
          <p:cNvPr name="TextBox 91" id="91"/>
          <p:cNvSpPr txBox="true"/>
          <p:nvPr/>
        </p:nvSpPr>
        <p:spPr>
          <a:xfrm rot="0">
            <a:off x="477236" y="9331372"/>
            <a:ext cx="305500" cy="7105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814"/>
              </a:lnSpc>
              <a:spcBef>
                <a:spcPct val="0"/>
              </a:spcBef>
            </a:pPr>
            <a:r>
              <a:rPr lang="en-US" b="true" sz="4153">
                <a:solidFill>
                  <a:srgbClr val="FFFFFF"/>
                </a:solidFill>
                <a:latin typeface="Vazir Heavy"/>
                <a:ea typeface="Vazir Heavy"/>
                <a:cs typeface="Vazir Heavy"/>
                <a:sym typeface="Vazir Heavy"/>
              </a:rPr>
              <a:t>2</a:t>
            </a:r>
          </a:p>
        </p:txBody>
      </p:sp>
      <p:grpSp>
        <p:nvGrpSpPr>
          <p:cNvPr name="Group 92" id="92"/>
          <p:cNvGrpSpPr/>
          <p:nvPr/>
        </p:nvGrpSpPr>
        <p:grpSpPr>
          <a:xfrm rot="5400000">
            <a:off x="7128100" y="-3798753"/>
            <a:ext cx="93299" cy="10997561"/>
            <a:chOff x="0" y="0"/>
            <a:chExt cx="24572" cy="2896477"/>
          </a:xfrm>
        </p:grpSpPr>
        <p:sp>
          <p:nvSpPr>
            <p:cNvPr name="Freeform 93" id="93"/>
            <p:cNvSpPr/>
            <p:nvPr/>
          </p:nvSpPr>
          <p:spPr>
            <a:xfrm flipH="false" flipV="false" rot="0">
              <a:off x="0" y="0"/>
              <a:ext cx="24572" cy="2896477"/>
            </a:xfrm>
            <a:custGeom>
              <a:avLst/>
              <a:gdLst/>
              <a:ahLst/>
              <a:cxnLst/>
              <a:rect r="r" b="b" t="t" l="l"/>
              <a:pathLst>
                <a:path h="2896477" w="24572">
                  <a:moveTo>
                    <a:pt x="12286" y="0"/>
                  </a:moveTo>
                  <a:lnTo>
                    <a:pt x="12286" y="0"/>
                  </a:lnTo>
                  <a:cubicBezTo>
                    <a:pt x="19072" y="0"/>
                    <a:pt x="24572" y="5501"/>
                    <a:pt x="24572" y="12286"/>
                  </a:cubicBezTo>
                  <a:lnTo>
                    <a:pt x="24572" y="2884191"/>
                  </a:lnTo>
                  <a:cubicBezTo>
                    <a:pt x="24572" y="2890976"/>
                    <a:pt x="19072" y="2896477"/>
                    <a:pt x="12286" y="2896477"/>
                  </a:cubicBezTo>
                  <a:lnTo>
                    <a:pt x="12286" y="2896477"/>
                  </a:lnTo>
                  <a:cubicBezTo>
                    <a:pt x="5501" y="2896477"/>
                    <a:pt x="0" y="2890976"/>
                    <a:pt x="0" y="2884191"/>
                  </a:cubicBezTo>
                  <a:lnTo>
                    <a:pt x="0" y="12286"/>
                  </a:lnTo>
                  <a:cubicBezTo>
                    <a:pt x="0" y="5501"/>
                    <a:pt x="5501" y="0"/>
                    <a:pt x="12286" y="0"/>
                  </a:cubicBez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94" id="94"/>
            <p:cNvSpPr txBox="true"/>
            <p:nvPr/>
          </p:nvSpPr>
          <p:spPr>
            <a:xfrm>
              <a:off x="0" y="-19050"/>
              <a:ext cx="24572" cy="2915527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sp>
        <p:nvSpPr>
          <p:cNvPr name="TextBox 95" id="95"/>
          <p:cNvSpPr txBox="true"/>
          <p:nvPr/>
        </p:nvSpPr>
        <p:spPr>
          <a:xfrm rot="0">
            <a:off x="3496389" y="265133"/>
            <a:ext cx="4131758" cy="121824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238"/>
              </a:lnSpc>
            </a:pPr>
            <a:r>
              <a:rPr lang="en-US" sz="2313" b="true">
                <a:solidFill>
                  <a:srgbClr val="395EAB"/>
                </a:solidFill>
                <a:latin typeface="Vazir Heavy"/>
                <a:ea typeface="Vazir Heavy"/>
                <a:cs typeface="Vazir Heavy"/>
                <a:sym typeface="Vazir Heavy"/>
              </a:rPr>
              <a:t>11</a:t>
            </a:r>
            <a:r>
              <a:rPr lang="en-US" sz="2313" b="true">
                <a:solidFill>
                  <a:srgbClr val="395EAB"/>
                </a:solidFill>
                <a:latin typeface="Vazir Heavy"/>
                <a:ea typeface="Vazir Heavy"/>
                <a:cs typeface="Vazir Heavy"/>
                <a:sym typeface="Vazir Heavy"/>
              </a:rPr>
              <a:t>th</a:t>
            </a:r>
            <a:r>
              <a:rPr lang="en-US" sz="2313" b="true">
                <a:solidFill>
                  <a:srgbClr val="000000"/>
                </a:solidFill>
                <a:latin typeface="Vazir Heavy"/>
                <a:ea typeface="Vazir Heavy"/>
                <a:cs typeface="Vazir Heavy"/>
                <a:sym typeface="Vazir Heavy"/>
              </a:rPr>
              <a:t> International Conference</a:t>
            </a:r>
          </a:p>
          <a:p>
            <a:pPr algn="ctr">
              <a:lnSpc>
                <a:spcPts val="3238"/>
              </a:lnSpc>
              <a:spcBef>
                <a:spcPct val="0"/>
              </a:spcBef>
            </a:pPr>
            <a:r>
              <a:rPr lang="en-US" b="true" sz="2313">
                <a:solidFill>
                  <a:srgbClr val="000000"/>
                </a:solidFill>
                <a:latin typeface="Vazir Heavy"/>
                <a:ea typeface="Vazir Heavy"/>
                <a:cs typeface="Vazir Heavy"/>
                <a:sym typeface="Vazir Heavy"/>
              </a:rPr>
              <a:t>on Control, Instrumentation and Automation</a:t>
            </a:r>
          </a:p>
        </p:txBody>
      </p:sp>
      <p:sp>
        <p:nvSpPr>
          <p:cNvPr name="TextBox 96" id="96"/>
          <p:cNvSpPr txBox="true"/>
          <p:nvPr/>
        </p:nvSpPr>
        <p:spPr>
          <a:xfrm rot="0">
            <a:off x="8123447" y="150833"/>
            <a:ext cx="4347858" cy="125017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rtl="true">
              <a:lnSpc>
                <a:spcPts val="5147"/>
              </a:lnSpc>
            </a:pPr>
            <a:r>
              <a:rPr lang="ar-EG" b="true" sz="2859">
                <a:solidFill>
                  <a:srgbClr val="395EAB"/>
                </a:solidFill>
                <a:latin typeface="Vazir Heavy"/>
                <a:ea typeface="Vazir Heavy"/>
                <a:cs typeface="Vazir Heavy"/>
                <a:sym typeface="Vazir Heavy"/>
                <a:rtl val="true"/>
              </a:rPr>
              <a:t>یازدهمین </a:t>
            </a:r>
            <a:r>
              <a:rPr lang="ar-EG" b="true" sz="2859">
                <a:solidFill>
                  <a:srgbClr val="000000"/>
                </a:solidFill>
                <a:latin typeface="Vazir Heavy"/>
                <a:ea typeface="Vazir Heavy"/>
                <a:cs typeface="Vazir Heavy"/>
                <a:sym typeface="Vazir Heavy"/>
                <a:rtl val="true"/>
              </a:rPr>
              <a:t>کنفرانس بین المللی کنترل ، ابزار دقیق و اتوماسیون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2673530" y="-767045"/>
            <a:ext cx="5743962" cy="3596380"/>
          </a:xfrm>
          <a:custGeom>
            <a:avLst/>
            <a:gdLst/>
            <a:ahLst/>
            <a:cxnLst/>
            <a:rect r="r" b="b" t="t" l="l"/>
            <a:pathLst>
              <a:path h="3596380" w="5743962">
                <a:moveTo>
                  <a:pt x="0" y="0"/>
                </a:moveTo>
                <a:lnTo>
                  <a:pt x="5743962" y="0"/>
                </a:lnTo>
                <a:lnTo>
                  <a:pt x="5743962" y="3596381"/>
                </a:lnTo>
                <a:lnTo>
                  <a:pt x="0" y="359638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36773" t="-27808" r="-5489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-5400000">
            <a:off x="13819996" y="-760"/>
            <a:ext cx="10399768" cy="2977389"/>
            <a:chOff x="0" y="0"/>
            <a:chExt cx="2484161" cy="71120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2484161" cy="711200"/>
            </a:xfrm>
            <a:custGeom>
              <a:avLst/>
              <a:gdLst/>
              <a:ahLst/>
              <a:cxnLst/>
              <a:rect r="r" b="b" t="t" l="l"/>
              <a:pathLst>
                <a:path h="711200" w="2484161">
                  <a:moveTo>
                    <a:pt x="1242080" y="0"/>
                  </a:moveTo>
                  <a:lnTo>
                    <a:pt x="2484161" y="711200"/>
                  </a:lnTo>
                  <a:lnTo>
                    <a:pt x="0" y="711200"/>
                  </a:lnTo>
                  <a:lnTo>
                    <a:pt x="1242080" y="0"/>
                  </a:lnTo>
                  <a:close/>
                </a:path>
              </a:pathLst>
            </a:custGeom>
            <a:solidFill>
              <a:srgbClr val="000000">
                <a:alpha val="56863"/>
              </a:srgbClr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388150" y="330200"/>
              <a:ext cx="1707861" cy="330200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16763677" y="-1489098"/>
            <a:ext cx="2601029" cy="2203455"/>
            <a:chOff x="0" y="0"/>
            <a:chExt cx="812800" cy="688561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812800" cy="688561"/>
            </a:xfrm>
            <a:custGeom>
              <a:avLst/>
              <a:gdLst/>
              <a:ahLst/>
              <a:cxnLst/>
              <a:rect r="r" b="b" t="t" l="l"/>
              <a:pathLst>
                <a:path h="688561" w="812800">
                  <a:moveTo>
                    <a:pt x="406400" y="688561"/>
                  </a:moveTo>
                  <a:lnTo>
                    <a:pt x="812800" y="0"/>
                  </a:lnTo>
                  <a:lnTo>
                    <a:pt x="0" y="0"/>
                  </a:lnTo>
                  <a:lnTo>
                    <a:pt x="406400" y="688561"/>
                  </a:lnTo>
                  <a:close/>
                </a:path>
              </a:pathLst>
            </a:custGeom>
            <a:solidFill>
              <a:srgbClr val="000000">
                <a:alpha val="56863"/>
              </a:srgbClr>
            </a:solidFill>
          </p:spPr>
        </p:sp>
        <p:sp>
          <p:nvSpPr>
            <p:cNvPr name="TextBox 8" id="8"/>
            <p:cNvSpPr txBox="true"/>
            <p:nvPr/>
          </p:nvSpPr>
          <p:spPr>
            <a:xfrm>
              <a:off x="127000" y="49183"/>
              <a:ext cx="558800" cy="319689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</a:pPr>
            </a:p>
          </p:txBody>
        </p:sp>
      </p:grpSp>
      <p:grpSp>
        <p:nvGrpSpPr>
          <p:cNvPr name="Group 9" id="9"/>
          <p:cNvGrpSpPr/>
          <p:nvPr/>
        </p:nvGrpSpPr>
        <p:grpSpPr>
          <a:xfrm rot="0">
            <a:off x="16733522" y="-1736530"/>
            <a:ext cx="2650107" cy="2245031"/>
            <a:chOff x="0" y="0"/>
            <a:chExt cx="812800" cy="688561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0" y="0"/>
              <a:ext cx="812800" cy="688561"/>
            </a:xfrm>
            <a:custGeom>
              <a:avLst/>
              <a:gdLst/>
              <a:ahLst/>
              <a:cxnLst/>
              <a:rect r="r" b="b" t="t" l="l"/>
              <a:pathLst>
                <a:path h="688561" w="812800">
                  <a:moveTo>
                    <a:pt x="406400" y="688561"/>
                  </a:moveTo>
                  <a:lnTo>
                    <a:pt x="812800" y="0"/>
                  </a:lnTo>
                  <a:lnTo>
                    <a:pt x="0" y="0"/>
                  </a:lnTo>
                  <a:lnTo>
                    <a:pt x="406400" y="688561"/>
                  </a:lnTo>
                  <a:close/>
                </a:path>
              </a:pathLst>
            </a:custGeom>
            <a:solidFill>
              <a:srgbClr val="FFFFFF">
                <a:alpha val="56863"/>
              </a:srgbClr>
            </a:solidFill>
          </p:spPr>
        </p:sp>
        <p:sp>
          <p:nvSpPr>
            <p:cNvPr name="TextBox 11" id="11"/>
            <p:cNvSpPr txBox="true"/>
            <p:nvPr/>
          </p:nvSpPr>
          <p:spPr>
            <a:xfrm>
              <a:off x="127000" y="49183"/>
              <a:ext cx="558800" cy="319689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</a:pPr>
            </a:p>
          </p:txBody>
        </p:sp>
      </p:grpSp>
      <p:grpSp>
        <p:nvGrpSpPr>
          <p:cNvPr name="Group 12" id="12"/>
          <p:cNvGrpSpPr/>
          <p:nvPr/>
        </p:nvGrpSpPr>
        <p:grpSpPr>
          <a:xfrm rot="0">
            <a:off x="274932" y="780685"/>
            <a:ext cx="3194191" cy="659495"/>
            <a:chOff x="0" y="0"/>
            <a:chExt cx="2970511" cy="613312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2970511" cy="613312"/>
            </a:xfrm>
            <a:custGeom>
              <a:avLst/>
              <a:gdLst/>
              <a:ahLst/>
              <a:cxnLst/>
              <a:rect r="r" b="b" t="t" l="l"/>
              <a:pathLst>
                <a:path h="613312" w="2970511">
                  <a:moveTo>
                    <a:pt x="96950" y="0"/>
                  </a:moveTo>
                  <a:lnTo>
                    <a:pt x="2873561" y="0"/>
                  </a:lnTo>
                  <a:cubicBezTo>
                    <a:pt x="2899274" y="0"/>
                    <a:pt x="2923933" y="10214"/>
                    <a:pt x="2942115" y="28396"/>
                  </a:cubicBezTo>
                  <a:cubicBezTo>
                    <a:pt x="2960297" y="46578"/>
                    <a:pt x="2970511" y="71237"/>
                    <a:pt x="2970511" y="96950"/>
                  </a:cubicBezTo>
                  <a:lnTo>
                    <a:pt x="2970511" y="516362"/>
                  </a:lnTo>
                  <a:cubicBezTo>
                    <a:pt x="2970511" y="569906"/>
                    <a:pt x="2927105" y="613312"/>
                    <a:pt x="2873561" y="613312"/>
                  </a:cubicBezTo>
                  <a:lnTo>
                    <a:pt x="96950" y="613312"/>
                  </a:lnTo>
                  <a:cubicBezTo>
                    <a:pt x="43406" y="613312"/>
                    <a:pt x="0" y="569906"/>
                    <a:pt x="0" y="516362"/>
                  </a:cubicBezTo>
                  <a:lnTo>
                    <a:pt x="0" y="96950"/>
                  </a:lnTo>
                  <a:cubicBezTo>
                    <a:pt x="0" y="43406"/>
                    <a:pt x="43406" y="0"/>
                    <a:pt x="96950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14" id="14"/>
            <p:cNvSpPr txBox="true"/>
            <p:nvPr/>
          </p:nvSpPr>
          <p:spPr>
            <a:xfrm>
              <a:off x="0" y="0"/>
              <a:ext cx="2970511" cy="613312"/>
            </a:xfrm>
            <a:prstGeom prst="rect">
              <a:avLst/>
            </a:prstGeom>
          </p:spPr>
          <p:txBody>
            <a:bodyPr anchor="ctr" rtlCol="false" tIns="51793" lIns="51793" bIns="51793" rIns="51793"/>
            <a:lstStyle/>
            <a:p>
              <a:pPr algn="ctr">
                <a:lnSpc>
                  <a:spcPts val="529"/>
                </a:lnSpc>
              </a:pPr>
            </a:p>
          </p:txBody>
        </p:sp>
      </p:grpSp>
      <p:sp>
        <p:nvSpPr>
          <p:cNvPr name="Freeform 15" id="15"/>
          <p:cNvSpPr/>
          <p:nvPr/>
        </p:nvSpPr>
        <p:spPr>
          <a:xfrm flipH="false" flipV="false" rot="0">
            <a:off x="1675969" y="846376"/>
            <a:ext cx="464212" cy="542145"/>
          </a:xfrm>
          <a:custGeom>
            <a:avLst/>
            <a:gdLst/>
            <a:ahLst/>
            <a:cxnLst/>
            <a:rect r="r" b="b" t="t" l="l"/>
            <a:pathLst>
              <a:path h="542145" w="464212">
                <a:moveTo>
                  <a:pt x="0" y="0"/>
                </a:moveTo>
                <a:lnTo>
                  <a:pt x="464211" y="0"/>
                </a:lnTo>
                <a:lnTo>
                  <a:pt x="464211" y="542145"/>
                </a:lnTo>
                <a:lnTo>
                  <a:pt x="0" y="542145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Freeform 16" id="16"/>
          <p:cNvSpPr/>
          <p:nvPr/>
        </p:nvSpPr>
        <p:spPr>
          <a:xfrm flipH="false" flipV="false" rot="0">
            <a:off x="2217734" y="846376"/>
            <a:ext cx="584814" cy="542145"/>
          </a:xfrm>
          <a:custGeom>
            <a:avLst/>
            <a:gdLst/>
            <a:ahLst/>
            <a:cxnLst/>
            <a:rect r="r" b="b" t="t" l="l"/>
            <a:pathLst>
              <a:path h="542145" w="584814">
                <a:moveTo>
                  <a:pt x="0" y="0"/>
                </a:moveTo>
                <a:lnTo>
                  <a:pt x="584814" y="0"/>
                </a:lnTo>
                <a:lnTo>
                  <a:pt x="584814" y="542145"/>
                </a:lnTo>
                <a:lnTo>
                  <a:pt x="0" y="542145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17" id="17"/>
          <p:cNvSpPr/>
          <p:nvPr/>
        </p:nvSpPr>
        <p:spPr>
          <a:xfrm flipH="false" flipV="false" rot="0">
            <a:off x="2892486" y="875933"/>
            <a:ext cx="512588" cy="512588"/>
          </a:xfrm>
          <a:custGeom>
            <a:avLst/>
            <a:gdLst/>
            <a:ahLst/>
            <a:cxnLst/>
            <a:rect r="r" b="b" t="t" l="l"/>
            <a:pathLst>
              <a:path h="512588" w="512588">
                <a:moveTo>
                  <a:pt x="0" y="0"/>
                </a:moveTo>
                <a:lnTo>
                  <a:pt x="512588" y="0"/>
                </a:lnTo>
                <a:lnTo>
                  <a:pt x="512588" y="512588"/>
                </a:lnTo>
                <a:lnTo>
                  <a:pt x="0" y="512588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grpSp>
        <p:nvGrpSpPr>
          <p:cNvPr name="Group 18" id="18"/>
          <p:cNvGrpSpPr/>
          <p:nvPr/>
        </p:nvGrpSpPr>
        <p:grpSpPr>
          <a:xfrm rot="0">
            <a:off x="274932" y="101591"/>
            <a:ext cx="116905" cy="13121629"/>
            <a:chOff x="0" y="0"/>
            <a:chExt cx="30790" cy="3455902"/>
          </a:xfrm>
        </p:grpSpPr>
        <p:sp>
          <p:nvSpPr>
            <p:cNvPr name="Freeform 19" id="19"/>
            <p:cNvSpPr/>
            <p:nvPr/>
          </p:nvSpPr>
          <p:spPr>
            <a:xfrm flipH="false" flipV="false" rot="0">
              <a:off x="0" y="0"/>
              <a:ext cx="30790" cy="3455902"/>
            </a:xfrm>
            <a:custGeom>
              <a:avLst/>
              <a:gdLst/>
              <a:ahLst/>
              <a:cxnLst/>
              <a:rect r="r" b="b" t="t" l="l"/>
              <a:pathLst>
                <a:path h="3455902" w="30790">
                  <a:moveTo>
                    <a:pt x="0" y="0"/>
                  </a:moveTo>
                  <a:lnTo>
                    <a:pt x="30790" y="0"/>
                  </a:lnTo>
                  <a:lnTo>
                    <a:pt x="30790" y="3455902"/>
                  </a:lnTo>
                  <a:lnTo>
                    <a:pt x="0" y="3455902"/>
                  </a:ln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20" id="20"/>
            <p:cNvSpPr txBox="true"/>
            <p:nvPr/>
          </p:nvSpPr>
          <p:spPr>
            <a:xfrm>
              <a:off x="0" y="-19050"/>
              <a:ext cx="30790" cy="3474952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grpSp>
        <p:nvGrpSpPr>
          <p:cNvPr name="Group 21" id="21"/>
          <p:cNvGrpSpPr/>
          <p:nvPr/>
        </p:nvGrpSpPr>
        <p:grpSpPr>
          <a:xfrm rot="0">
            <a:off x="515730" y="414872"/>
            <a:ext cx="114255" cy="13121629"/>
            <a:chOff x="0" y="0"/>
            <a:chExt cx="30092" cy="3455902"/>
          </a:xfrm>
        </p:grpSpPr>
        <p:sp>
          <p:nvSpPr>
            <p:cNvPr name="Freeform 22" id="22"/>
            <p:cNvSpPr/>
            <p:nvPr/>
          </p:nvSpPr>
          <p:spPr>
            <a:xfrm flipH="false" flipV="false" rot="0">
              <a:off x="0" y="0"/>
              <a:ext cx="30092" cy="3455902"/>
            </a:xfrm>
            <a:custGeom>
              <a:avLst/>
              <a:gdLst/>
              <a:ahLst/>
              <a:cxnLst/>
              <a:rect r="r" b="b" t="t" l="l"/>
              <a:pathLst>
                <a:path h="3455902" w="30092">
                  <a:moveTo>
                    <a:pt x="0" y="0"/>
                  </a:moveTo>
                  <a:lnTo>
                    <a:pt x="30092" y="0"/>
                  </a:lnTo>
                  <a:lnTo>
                    <a:pt x="30092" y="3455902"/>
                  </a:lnTo>
                  <a:lnTo>
                    <a:pt x="0" y="3455902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23" id="23"/>
            <p:cNvSpPr txBox="true"/>
            <p:nvPr/>
          </p:nvSpPr>
          <p:spPr>
            <a:xfrm>
              <a:off x="0" y="-19050"/>
              <a:ext cx="30092" cy="3474952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grpSp>
        <p:nvGrpSpPr>
          <p:cNvPr name="Group 24" id="24"/>
          <p:cNvGrpSpPr/>
          <p:nvPr/>
        </p:nvGrpSpPr>
        <p:grpSpPr>
          <a:xfrm rot="5400000">
            <a:off x="8612437" y="1665586"/>
            <a:ext cx="91008" cy="16055912"/>
            <a:chOff x="0" y="0"/>
            <a:chExt cx="23969" cy="4228718"/>
          </a:xfrm>
        </p:grpSpPr>
        <p:sp>
          <p:nvSpPr>
            <p:cNvPr name="Freeform 25" id="25"/>
            <p:cNvSpPr/>
            <p:nvPr/>
          </p:nvSpPr>
          <p:spPr>
            <a:xfrm flipH="false" flipV="false" rot="0">
              <a:off x="0" y="0"/>
              <a:ext cx="23969" cy="4228717"/>
            </a:xfrm>
            <a:custGeom>
              <a:avLst/>
              <a:gdLst/>
              <a:ahLst/>
              <a:cxnLst/>
              <a:rect r="r" b="b" t="t" l="l"/>
              <a:pathLst>
                <a:path h="4228717" w="23969">
                  <a:moveTo>
                    <a:pt x="0" y="0"/>
                  </a:moveTo>
                  <a:lnTo>
                    <a:pt x="23969" y="0"/>
                  </a:lnTo>
                  <a:lnTo>
                    <a:pt x="23969" y="4228717"/>
                  </a:lnTo>
                  <a:lnTo>
                    <a:pt x="0" y="4228717"/>
                  </a:ln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26" id="26"/>
            <p:cNvSpPr txBox="true"/>
            <p:nvPr/>
          </p:nvSpPr>
          <p:spPr>
            <a:xfrm>
              <a:off x="0" y="-19050"/>
              <a:ext cx="23969" cy="4247768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grpSp>
        <p:nvGrpSpPr>
          <p:cNvPr name="Group 27" id="27"/>
          <p:cNvGrpSpPr/>
          <p:nvPr/>
        </p:nvGrpSpPr>
        <p:grpSpPr>
          <a:xfrm rot="5400000">
            <a:off x="8802937" y="1948789"/>
            <a:ext cx="91008" cy="16055912"/>
            <a:chOff x="0" y="0"/>
            <a:chExt cx="23969" cy="4228718"/>
          </a:xfrm>
        </p:grpSpPr>
        <p:sp>
          <p:nvSpPr>
            <p:cNvPr name="Freeform 28" id="28"/>
            <p:cNvSpPr/>
            <p:nvPr/>
          </p:nvSpPr>
          <p:spPr>
            <a:xfrm flipH="false" flipV="false" rot="0">
              <a:off x="0" y="0"/>
              <a:ext cx="23969" cy="4228717"/>
            </a:xfrm>
            <a:custGeom>
              <a:avLst/>
              <a:gdLst/>
              <a:ahLst/>
              <a:cxnLst/>
              <a:rect r="r" b="b" t="t" l="l"/>
              <a:pathLst>
                <a:path h="4228717" w="23969">
                  <a:moveTo>
                    <a:pt x="0" y="0"/>
                  </a:moveTo>
                  <a:lnTo>
                    <a:pt x="23969" y="0"/>
                  </a:lnTo>
                  <a:lnTo>
                    <a:pt x="23969" y="4228717"/>
                  </a:lnTo>
                  <a:lnTo>
                    <a:pt x="0" y="4228717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29" id="29"/>
            <p:cNvSpPr txBox="true"/>
            <p:nvPr/>
          </p:nvSpPr>
          <p:spPr>
            <a:xfrm>
              <a:off x="0" y="-19050"/>
              <a:ext cx="23969" cy="4247768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grpSp>
        <p:nvGrpSpPr>
          <p:cNvPr name="Group 30" id="30"/>
          <p:cNvGrpSpPr/>
          <p:nvPr/>
        </p:nvGrpSpPr>
        <p:grpSpPr>
          <a:xfrm rot="0">
            <a:off x="-1292676" y="8509140"/>
            <a:ext cx="3252121" cy="2845606"/>
            <a:chOff x="0" y="0"/>
            <a:chExt cx="812800" cy="711200"/>
          </a:xfrm>
        </p:grpSpPr>
        <p:sp>
          <p:nvSpPr>
            <p:cNvPr name="Freeform 31" id="31"/>
            <p:cNvSpPr/>
            <p:nvPr/>
          </p:nvSpPr>
          <p:spPr>
            <a:xfrm flipH="false" flipV="false" rot="0">
              <a:off x="0" y="0"/>
              <a:ext cx="812800" cy="711200"/>
            </a:xfrm>
            <a:custGeom>
              <a:avLst/>
              <a:gdLst/>
              <a:ahLst/>
              <a:cxnLst/>
              <a:rect r="r" b="b" t="t" l="l"/>
              <a:pathLst>
                <a:path h="711200" w="8128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32" id="32"/>
            <p:cNvSpPr txBox="true"/>
            <p:nvPr/>
          </p:nvSpPr>
          <p:spPr>
            <a:xfrm>
              <a:off x="127000" y="330200"/>
              <a:ext cx="558800" cy="330200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33" id="33"/>
          <p:cNvGrpSpPr/>
          <p:nvPr/>
        </p:nvGrpSpPr>
        <p:grpSpPr>
          <a:xfrm rot="-5729168">
            <a:off x="-530135" y="-924959"/>
            <a:ext cx="2805920" cy="2986002"/>
            <a:chOff x="0" y="0"/>
            <a:chExt cx="1064343" cy="1132652"/>
          </a:xfrm>
        </p:grpSpPr>
        <p:sp>
          <p:nvSpPr>
            <p:cNvPr name="Freeform 34" id="34"/>
            <p:cNvSpPr/>
            <p:nvPr/>
          </p:nvSpPr>
          <p:spPr>
            <a:xfrm flipH="false" flipV="false" rot="0">
              <a:off x="0" y="0"/>
              <a:ext cx="1064343" cy="1132652"/>
            </a:xfrm>
            <a:custGeom>
              <a:avLst/>
              <a:gdLst/>
              <a:ahLst/>
              <a:cxnLst/>
              <a:rect r="r" b="b" t="t" l="l"/>
              <a:pathLst>
                <a:path h="1132652" w="1064343">
                  <a:moveTo>
                    <a:pt x="532171" y="1132652"/>
                  </a:moveTo>
                  <a:lnTo>
                    <a:pt x="1064343" y="0"/>
                  </a:lnTo>
                  <a:lnTo>
                    <a:pt x="0" y="0"/>
                  </a:lnTo>
                  <a:lnTo>
                    <a:pt x="532171" y="1132652"/>
                  </a:lnTo>
                  <a:close/>
                </a:path>
              </a:pathLst>
            </a:custGeom>
            <a:solidFill>
              <a:srgbClr val="000000">
                <a:alpha val="95686"/>
              </a:srgbClr>
            </a:solidFill>
          </p:spPr>
        </p:sp>
        <p:sp>
          <p:nvSpPr>
            <p:cNvPr name="TextBox 35" id="35"/>
            <p:cNvSpPr txBox="true"/>
            <p:nvPr/>
          </p:nvSpPr>
          <p:spPr>
            <a:xfrm>
              <a:off x="166304" y="80904"/>
              <a:ext cx="731736" cy="525874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</a:pPr>
            </a:p>
          </p:txBody>
        </p:sp>
      </p:grpSp>
      <p:grpSp>
        <p:nvGrpSpPr>
          <p:cNvPr name="Group 36" id="36"/>
          <p:cNvGrpSpPr/>
          <p:nvPr/>
        </p:nvGrpSpPr>
        <p:grpSpPr>
          <a:xfrm rot="-5729168">
            <a:off x="-634814" y="-1096457"/>
            <a:ext cx="2805920" cy="2986002"/>
            <a:chOff x="0" y="0"/>
            <a:chExt cx="1064343" cy="1132652"/>
          </a:xfrm>
        </p:grpSpPr>
        <p:sp>
          <p:nvSpPr>
            <p:cNvPr name="Freeform 37" id="37"/>
            <p:cNvSpPr/>
            <p:nvPr/>
          </p:nvSpPr>
          <p:spPr>
            <a:xfrm flipH="false" flipV="false" rot="0">
              <a:off x="0" y="0"/>
              <a:ext cx="1064343" cy="1132652"/>
            </a:xfrm>
            <a:custGeom>
              <a:avLst/>
              <a:gdLst/>
              <a:ahLst/>
              <a:cxnLst/>
              <a:rect r="r" b="b" t="t" l="l"/>
              <a:pathLst>
                <a:path h="1132652" w="1064343">
                  <a:moveTo>
                    <a:pt x="532171" y="1132652"/>
                  </a:moveTo>
                  <a:lnTo>
                    <a:pt x="1064343" y="0"/>
                  </a:lnTo>
                  <a:lnTo>
                    <a:pt x="0" y="0"/>
                  </a:lnTo>
                  <a:lnTo>
                    <a:pt x="532171" y="1132652"/>
                  </a:lnTo>
                  <a:close/>
                </a:path>
              </a:pathLst>
            </a:custGeom>
            <a:solidFill>
              <a:srgbClr val="395EAB">
                <a:alpha val="95686"/>
              </a:srgbClr>
            </a:solidFill>
          </p:spPr>
        </p:sp>
        <p:sp>
          <p:nvSpPr>
            <p:cNvPr name="TextBox 38" id="38"/>
            <p:cNvSpPr txBox="true"/>
            <p:nvPr/>
          </p:nvSpPr>
          <p:spPr>
            <a:xfrm>
              <a:off x="166304" y="80904"/>
              <a:ext cx="731736" cy="525874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</a:pPr>
            </a:p>
          </p:txBody>
        </p:sp>
      </p:grpSp>
      <p:grpSp>
        <p:nvGrpSpPr>
          <p:cNvPr name="Group 39" id="39"/>
          <p:cNvGrpSpPr/>
          <p:nvPr/>
        </p:nvGrpSpPr>
        <p:grpSpPr>
          <a:xfrm rot="5173293">
            <a:off x="10070" y="9260891"/>
            <a:ext cx="3252121" cy="2845606"/>
            <a:chOff x="0" y="0"/>
            <a:chExt cx="812800" cy="711200"/>
          </a:xfrm>
        </p:grpSpPr>
        <p:sp>
          <p:nvSpPr>
            <p:cNvPr name="Freeform 40" id="40"/>
            <p:cNvSpPr/>
            <p:nvPr/>
          </p:nvSpPr>
          <p:spPr>
            <a:xfrm flipH="false" flipV="false" rot="0">
              <a:off x="0" y="0"/>
              <a:ext cx="812800" cy="711200"/>
            </a:xfrm>
            <a:custGeom>
              <a:avLst/>
              <a:gdLst/>
              <a:ahLst/>
              <a:cxnLst/>
              <a:rect r="r" b="b" t="t" l="l"/>
              <a:pathLst>
                <a:path h="711200" w="8128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41" id="41"/>
            <p:cNvSpPr txBox="true"/>
            <p:nvPr/>
          </p:nvSpPr>
          <p:spPr>
            <a:xfrm>
              <a:off x="127000" y="330200"/>
              <a:ext cx="558800" cy="330200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42" id="42"/>
          <p:cNvGrpSpPr/>
          <p:nvPr/>
        </p:nvGrpSpPr>
        <p:grpSpPr>
          <a:xfrm rot="0">
            <a:off x="-1053203" y="8509140"/>
            <a:ext cx="3252121" cy="2845606"/>
            <a:chOff x="0" y="0"/>
            <a:chExt cx="812800" cy="711200"/>
          </a:xfrm>
        </p:grpSpPr>
        <p:sp>
          <p:nvSpPr>
            <p:cNvPr name="Freeform 43" id="43"/>
            <p:cNvSpPr/>
            <p:nvPr/>
          </p:nvSpPr>
          <p:spPr>
            <a:xfrm flipH="false" flipV="false" rot="0">
              <a:off x="0" y="0"/>
              <a:ext cx="812800" cy="711200"/>
            </a:xfrm>
            <a:custGeom>
              <a:avLst/>
              <a:gdLst/>
              <a:ahLst/>
              <a:cxnLst/>
              <a:rect r="r" b="b" t="t" l="l"/>
              <a:pathLst>
                <a:path h="711200" w="8128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44" id="44"/>
            <p:cNvSpPr txBox="true"/>
            <p:nvPr/>
          </p:nvSpPr>
          <p:spPr>
            <a:xfrm>
              <a:off x="127000" y="330200"/>
              <a:ext cx="558800" cy="330200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45" id="45"/>
          <p:cNvSpPr/>
          <p:nvPr/>
        </p:nvSpPr>
        <p:spPr>
          <a:xfrm flipH="false" flipV="false" rot="0">
            <a:off x="12604655" y="-586842"/>
            <a:ext cx="3228926" cy="3228926"/>
          </a:xfrm>
          <a:custGeom>
            <a:avLst/>
            <a:gdLst/>
            <a:ahLst/>
            <a:cxnLst/>
            <a:rect r="r" b="b" t="t" l="l"/>
            <a:pathLst>
              <a:path h="3228926" w="3228926">
                <a:moveTo>
                  <a:pt x="0" y="0"/>
                </a:moveTo>
                <a:lnTo>
                  <a:pt x="3228926" y="0"/>
                </a:lnTo>
                <a:lnTo>
                  <a:pt x="3228926" y="3228926"/>
                </a:lnTo>
                <a:lnTo>
                  <a:pt x="0" y="3228926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6" id="46"/>
          <p:cNvSpPr/>
          <p:nvPr/>
        </p:nvSpPr>
        <p:spPr>
          <a:xfrm flipH="false" flipV="false" rot="0">
            <a:off x="12623559" y="-586842"/>
            <a:ext cx="3210022" cy="3210022"/>
          </a:xfrm>
          <a:custGeom>
            <a:avLst/>
            <a:gdLst/>
            <a:ahLst/>
            <a:cxnLst/>
            <a:rect r="r" b="b" t="t" l="l"/>
            <a:pathLst>
              <a:path h="3210022" w="3210022">
                <a:moveTo>
                  <a:pt x="0" y="0"/>
                </a:moveTo>
                <a:lnTo>
                  <a:pt x="3210022" y="0"/>
                </a:lnTo>
                <a:lnTo>
                  <a:pt x="3210022" y="3210022"/>
                </a:lnTo>
                <a:lnTo>
                  <a:pt x="0" y="3210022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-20710" t="-20710" r="0" b="0"/>
            </a:stretch>
          </a:blipFill>
        </p:spPr>
      </p:sp>
      <p:grpSp>
        <p:nvGrpSpPr>
          <p:cNvPr name="Group 47" id="47"/>
          <p:cNvGrpSpPr/>
          <p:nvPr/>
        </p:nvGrpSpPr>
        <p:grpSpPr>
          <a:xfrm rot="-2700000">
            <a:off x="15662310" y="7587958"/>
            <a:ext cx="4454103" cy="4563171"/>
            <a:chOff x="0" y="0"/>
            <a:chExt cx="5938804" cy="6084228"/>
          </a:xfrm>
        </p:grpSpPr>
        <p:grpSp>
          <p:nvGrpSpPr>
            <p:cNvPr name="Group 48" id="48"/>
            <p:cNvGrpSpPr/>
            <p:nvPr/>
          </p:nvGrpSpPr>
          <p:grpSpPr>
            <a:xfrm rot="-2615550">
              <a:off x="892388" y="971851"/>
              <a:ext cx="4336161" cy="3794141"/>
              <a:chOff x="0" y="0"/>
              <a:chExt cx="812800" cy="711200"/>
            </a:xfrm>
          </p:grpSpPr>
          <p:sp>
            <p:nvSpPr>
              <p:cNvPr name="Freeform 49" id="49"/>
              <p:cNvSpPr/>
              <p:nvPr/>
            </p:nvSpPr>
            <p:spPr>
              <a:xfrm flipH="false" flipV="false" rot="0">
                <a:off x="0" y="0"/>
                <a:ext cx="812800" cy="711200"/>
              </a:xfrm>
              <a:custGeom>
                <a:avLst/>
                <a:gdLst/>
                <a:ahLst/>
                <a:cxnLst/>
                <a:rect r="r" b="b" t="t" l="l"/>
                <a:pathLst>
                  <a:path h="711200" w="812800">
                    <a:moveTo>
                      <a:pt x="406400" y="0"/>
                    </a:moveTo>
                    <a:lnTo>
                      <a:pt x="812800" y="711200"/>
                    </a:lnTo>
                    <a:lnTo>
                      <a:pt x="0" y="711200"/>
                    </a:lnTo>
                    <a:lnTo>
                      <a:pt x="406400" y="0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</p:sp>
          <p:sp>
            <p:nvSpPr>
              <p:cNvPr name="TextBox 50" id="50"/>
              <p:cNvSpPr txBox="true"/>
              <p:nvPr/>
            </p:nvSpPr>
            <p:spPr>
              <a:xfrm>
                <a:off x="127000" y="330200"/>
                <a:ext cx="558800" cy="330200"/>
              </a:xfrm>
              <a:prstGeom prst="rect">
                <a:avLst/>
              </a:prstGeom>
            </p:spPr>
            <p:txBody>
              <a:bodyPr anchor="ctr" rtlCol="false" tIns="136679" lIns="136679" bIns="136679" rIns="136679"/>
              <a:lstStyle/>
              <a:p>
                <a:pPr algn="ctr">
                  <a:lnSpc>
                    <a:spcPts val="529"/>
                  </a:lnSpc>
                  <a:spcBef>
                    <a:spcPct val="0"/>
                  </a:spcBef>
                </a:pPr>
              </a:p>
            </p:txBody>
          </p:sp>
        </p:grpSp>
        <p:grpSp>
          <p:nvGrpSpPr>
            <p:cNvPr name="Group 51" id="51"/>
            <p:cNvGrpSpPr/>
            <p:nvPr/>
          </p:nvGrpSpPr>
          <p:grpSpPr>
            <a:xfrm rot="-2615550">
              <a:off x="710255" y="1318236"/>
              <a:ext cx="4336161" cy="3794141"/>
              <a:chOff x="0" y="0"/>
              <a:chExt cx="812800" cy="711200"/>
            </a:xfrm>
          </p:grpSpPr>
          <p:sp>
            <p:nvSpPr>
              <p:cNvPr name="Freeform 52" id="52"/>
              <p:cNvSpPr/>
              <p:nvPr/>
            </p:nvSpPr>
            <p:spPr>
              <a:xfrm flipH="false" flipV="false" rot="0">
                <a:off x="0" y="0"/>
                <a:ext cx="812800" cy="711200"/>
              </a:xfrm>
              <a:custGeom>
                <a:avLst/>
                <a:gdLst/>
                <a:ahLst/>
                <a:cxnLst/>
                <a:rect r="r" b="b" t="t" l="l"/>
                <a:pathLst>
                  <a:path h="711200" w="812800">
                    <a:moveTo>
                      <a:pt x="406400" y="0"/>
                    </a:moveTo>
                    <a:lnTo>
                      <a:pt x="812800" y="711200"/>
                    </a:lnTo>
                    <a:lnTo>
                      <a:pt x="0" y="711200"/>
                    </a:lnTo>
                    <a:lnTo>
                      <a:pt x="406400" y="0"/>
                    </a:lnTo>
                    <a:close/>
                  </a:path>
                </a:pathLst>
              </a:custGeom>
              <a:solidFill>
                <a:srgbClr val="395EAB"/>
              </a:solidFill>
            </p:spPr>
          </p:sp>
          <p:sp>
            <p:nvSpPr>
              <p:cNvPr name="TextBox 53" id="53"/>
              <p:cNvSpPr txBox="true"/>
              <p:nvPr/>
            </p:nvSpPr>
            <p:spPr>
              <a:xfrm>
                <a:off x="127000" y="330200"/>
                <a:ext cx="558800" cy="330200"/>
              </a:xfrm>
              <a:prstGeom prst="rect">
                <a:avLst/>
              </a:prstGeom>
            </p:spPr>
            <p:txBody>
              <a:bodyPr anchor="ctr" rtlCol="false" tIns="136679" lIns="136679" bIns="136679" rIns="136679"/>
              <a:lstStyle/>
              <a:p>
                <a:pPr algn="ctr">
                  <a:lnSpc>
                    <a:spcPts val="529"/>
                  </a:lnSpc>
                  <a:spcBef>
                    <a:spcPct val="0"/>
                  </a:spcBef>
                </a:pPr>
              </a:p>
            </p:txBody>
          </p:sp>
        </p:grpSp>
      </p:grpSp>
      <p:grpSp>
        <p:nvGrpSpPr>
          <p:cNvPr name="Group 54" id="54"/>
          <p:cNvGrpSpPr/>
          <p:nvPr/>
        </p:nvGrpSpPr>
        <p:grpSpPr>
          <a:xfrm rot="-3568318">
            <a:off x="11511736" y="-1241298"/>
            <a:ext cx="6629103" cy="9284229"/>
            <a:chOff x="0" y="0"/>
            <a:chExt cx="1560938" cy="2186133"/>
          </a:xfrm>
        </p:grpSpPr>
        <p:sp>
          <p:nvSpPr>
            <p:cNvPr name="Freeform 55" id="55"/>
            <p:cNvSpPr/>
            <p:nvPr/>
          </p:nvSpPr>
          <p:spPr>
            <a:xfrm flipH="false" flipV="false" rot="0">
              <a:off x="0" y="0"/>
              <a:ext cx="1560938" cy="2186133"/>
            </a:xfrm>
            <a:custGeom>
              <a:avLst/>
              <a:gdLst/>
              <a:ahLst/>
              <a:cxnLst/>
              <a:rect r="r" b="b" t="t" l="l"/>
              <a:pathLst>
                <a:path h="2186133" w="1560938">
                  <a:moveTo>
                    <a:pt x="780469" y="0"/>
                  </a:moveTo>
                  <a:lnTo>
                    <a:pt x="1560938" y="2186133"/>
                  </a:lnTo>
                  <a:lnTo>
                    <a:pt x="0" y="2186133"/>
                  </a:lnTo>
                  <a:lnTo>
                    <a:pt x="780469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56" id="56"/>
            <p:cNvSpPr txBox="true"/>
            <p:nvPr/>
          </p:nvSpPr>
          <p:spPr>
            <a:xfrm>
              <a:off x="243897" y="995940"/>
              <a:ext cx="1073145" cy="1034040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grpSp>
        <p:nvGrpSpPr>
          <p:cNvPr name="Group 57" id="57"/>
          <p:cNvGrpSpPr/>
          <p:nvPr/>
        </p:nvGrpSpPr>
        <p:grpSpPr>
          <a:xfrm rot="0">
            <a:off x="9334799" y="2184827"/>
            <a:ext cx="2388819" cy="1562360"/>
            <a:chOff x="0" y="0"/>
            <a:chExt cx="601307" cy="393273"/>
          </a:xfrm>
        </p:grpSpPr>
        <p:sp>
          <p:nvSpPr>
            <p:cNvPr name="Freeform 58" id="58"/>
            <p:cNvSpPr/>
            <p:nvPr/>
          </p:nvSpPr>
          <p:spPr>
            <a:xfrm flipH="false" flipV="false" rot="0">
              <a:off x="0" y="0"/>
              <a:ext cx="601307" cy="393273"/>
            </a:xfrm>
            <a:custGeom>
              <a:avLst/>
              <a:gdLst/>
              <a:ahLst/>
              <a:cxnLst/>
              <a:rect r="r" b="b" t="t" l="l"/>
              <a:pathLst>
                <a:path h="393273" w="601307">
                  <a:moveTo>
                    <a:pt x="196636" y="0"/>
                  </a:moveTo>
                  <a:lnTo>
                    <a:pt x="404670" y="0"/>
                  </a:lnTo>
                  <a:cubicBezTo>
                    <a:pt x="513269" y="0"/>
                    <a:pt x="601307" y="88037"/>
                    <a:pt x="601307" y="196636"/>
                  </a:cubicBezTo>
                  <a:lnTo>
                    <a:pt x="601307" y="196636"/>
                  </a:lnTo>
                  <a:cubicBezTo>
                    <a:pt x="601307" y="248788"/>
                    <a:pt x="580590" y="298803"/>
                    <a:pt x="543713" y="335679"/>
                  </a:cubicBezTo>
                  <a:cubicBezTo>
                    <a:pt x="506837" y="372556"/>
                    <a:pt x="456821" y="393273"/>
                    <a:pt x="404670" y="393273"/>
                  </a:cubicBezTo>
                  <a:lnTo>
                    <a:pt x="196636" y="393273"/>
                  </a:lnTo>
                  <a:cubicBezTo>
                    <a:pt x="144485" y="393273"/>
                    <a:pt x="94470" y="372556"/>
                    <a:pt x="57593" y="335679"/>
                  </a:cubicBezTo>
                  <a:cubicBezTo>
                    <a:pt x="20717" y="298803"/>
                    <a:pt x="0" y="248788"/>
                    <a:pt x="0" y="196636"/>
                  </a:cubicBezTo>
                  <a:lnTo>
                    <a:pt x="0" y="196636"/>
                  </a:lnTo>
                  <a:cubicBezTo>
                    <a:pt x="0" y="144485"/>
                    <a:pt x="20717" y="94470"/>
                    <a:pt x="57593" y="57593"/>
                  </a:cubicBezTo>
                  <a:cubicBezTo>
                    <a:pt x="94470" y="20717"/>
                    <a:pt x="144485" y="0"/>
                    <a:pt x="196636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59" id="59"/>
            <p:cNvSpPr txBox="true"/>
            <p:nvPr/>
          </p:nvSpPr>
          <p:spPr>
            <a:xfrm>
              <a:off x="0" y="-19050"/>
              <a:ext cx="601307" cy="412323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grpSp>
        <p:nvGrpSpPr>
          <p:cNvPr name="Group 60" id="60"/>
          <p:cNvGrpSpPr/>
          <p:nvPr/>
        </p:nvGrpSpPr>
        <p:grpSpPr>
          <a:xfrm rot="3518196">
            <a:off x="17076094" y="-3923033"/>
            <a:ext cx="3402731" cy="3767883"/>
            <a:chOff x="0" y="0"/>
            <a:chExt cx="812800" cy="900023"/>
          </a:xfrm>
        </p:grpSpPr>
        <p:sp>
          <p:nvSpPr>
            <p:cNvPr name="Freeform 61" id="61"/>
            <p:cNvSpPr/>
            <p:nvPr/>
          </p:nvSpPr>
          <p:spPr>
            <a:xfrm flipH="false" flipV="false" rot="0">
              <a:off x="0" y="0"/>
              <a:ext cx="812800" cy="900023"/>
            </a:xfrm>
            <a:custGeom>
              <a:avLst/>
              <a:gdLst/>
              <a:ahLst/>
              <a:cxnLst/>
              <a:rect r="r" b="b" t="t" l="l"/>
              <a:pathLst>
                <a:path h="900023" w="812800">
                  <a:moveTo>
                    <a:pt x="406400" y="0"/>
                  </a:moveTo>
                  <a:lnTo>
                    <a:pt x="812800" y="900023"/>
                  </a:lnTo>
                  <a:lnTo>
                    <a:pt x="0" y="900023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62" id="62"/>
            <p:cNvSpPr txBox="true"/>
            <p:nvPr/>
          </p:nvSpPr>
          <p:spPr>
            <a:xfrm>
              <a:off x="127000" y="417868"/>
              <a:ext cx="558800" cy="417868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3" id="63"/>
          <p:cNvGrpSpPr/>
          <p:nvPr/>
        </p:nvGrpSpPr>
        <p:grpSpPr>
          <a:xfrm rot="-5400000">
            <a:off x="13919509" y="-760"/>
            <a:ext cx="10399768" cy="2977389"/>
            <a:chOff x="0" y="0"/>
            <a:chExt cx="2484161" cy="711200"/>
          </a:xfrm>
        </p:grpSpPr>
        <p:sp>
          <p:nvSpPr>
            <p:cNvPr name="Freeform 64" id="64"/>
            <p:cNvSpPr/>
            <p:nvPr/>
          </p:nvSpPr>
          <p:spPr>
            <a:xfrm flipH="false" flipV="false" rot="0">
              <a:off x="0" y="0"/>
              <a:ext cx="2484161" cy="711200"/>
            </a:xfrm>
            <a:custGeom>
              <a:avLst/>
              <a:gdLst/>
              <a:ahLst/>
              <a:cxnLst/>
              <a:rect r="r" b="b" t="t" l="l"/>
              <a:pathLst>
                <a:path h="711200" w="2484161">
                  <a:moveTo>
                    <a:pt x="1242080" y="0"/>
                  </a:moveTo>
                  <a:lnTo>
                    <a:pt x="2484161" y="711200"/>
                  </a:lnTo>
                  <a:lnTo>
                    <a:pt x="0" y="711200"/>
                  </a:lnTo>
                  <a:lnTo>
                    <a:pt x="124208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65" id="65"/>
            <p:cNvSpPr txBox="true"/>
            <p:nvPr/>
          </p:nvSpPr>
          <p:spPr>
            <a:xfrm>
              <a:off x="388150" y="330200"/>
              <a:ext cx="1707861" cy="330200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6" id="66"/>
          <p:cNvGrpSpPr/>
          <p:nvPr/>
        </p:nvGrpSpPr>
        <p:grpSpPr>
          <a:xfrm rot="-5400000">
            <a:off x="13867621" y="214937"/>
            <a:ext cx="10399768" cy="2545997"/>
            <a:chOff x="0" y="0"/>
            <a:chExt cx="2484161" cy="608155"/>
          </a:xfrm>
        </p:grpSpPr>
        <p:sp>
          <p:nvSpPr>
            <p:cNvPr name="Freeform 67" id="67"/>
            <p:cNvSpPr/>
            <p:nvPr/>
          </p:nvSpPr>
          <p:spPr>
            <a:xfrm flipH="false" flipV="false" rot="0">
              <a:off x="0" y="0"/>
              <a:ext cx="2484161" cy="608155"/>
            </a:xfrm>
            <a:custGeom>
              <a:avLst/>
              <a:gdLst/>
              <a:ahLst/>
              <a:cxnLst/>
              <a:rect r="r" b="b" t="t" l="l"/>
              <a:pathLst>
                <a:path h="608155" w="2484161">
                  <a:moveTo>
                    <a:pt x="1242080" y="0"/>
                  </a:moveTo>
                  <a:lnTo>
                    <a:pt x="2484161" y="608155"/>
                  </a:lnTo>
                  <a:lnTo>
                    <a:pt x="0" y="608155"/>
                  </a:lnTo>
                  <a:lnTo>
                    <a:pt x="1242080" y="0"/>
                  </a:ln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68" id="68"/>
            <p:cNvSpPr txBox="true"/>
            <p:nvPr/>
          </p:nvSpPr>
          <p:spPr>
            <a:xfrm>
              <a:off x="388150" y="282357"/>
              <a:ext cx="1707861" cy="282357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69" id="69"/>
          <p:cNvSpPr txBox="true"/>
          <p:nvPr/>
        </p:nvSpPr>
        <p:spPr>
          <a:xfrm rot="0">
            <a:off x="477236" y="9331372"/>
            <a:ext cx="305500" cy="7105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814"/>
              </a:lnSpc>
              <a:spcBef>
                <a:spcPct val="0"/>
              </a:spcBef>
            </a:pPr>
            <a:r>
              <a:rPr lang="en-US" b="true" sz="4153">
                <a:solidFill>
                  <a:srgbClr val="FFFFFF"/>
                </a:solidFill>
                <a:latin typeface="Vazir Heavy"/>
                <a:ea typeface="Vazir Heavy"/>
                <a:cs typeface="Vazir Heavy"/>
                <a:sym typeface="Vazir Heavy"/>
              </a:rPr>
              <a:t>3</a:t>
            </a:r>
          </a:p>
        </p:txBody>
      </p:sp>
      <p:grpSp>
        <p:nvGrpSpPr>
          <p:cNvPr name="Group 70" id="70"/>
          <p:cNvGrpSpPr/>
          <p:nvPr/>
        </p:nvGrpSpPr>
        <p:grpSpPr>
          <a:xfrm rot="5400000">
            <a:off x="7128100" y="-3798753"/>
            <a:ext cx="93299" cy="10997561"/>
            <a:chOff x="0" y="0"/>
            <a:chExt cx="24572" cy="2896477"/>
          </a:xfrm>
        </p:grpSpPr>
        <p:sp>
          <p:nvSpPr>
            <p:cNvPr name="Freeform 71" id="71"/>
            <p:cNvSpPr/>
            <p:nvPr/>
          </p:nvSpPr>
          <p:spPr>
            <a:xfrm flipH="false" flipV="false" rot="0">
              <a:off x="0" y="0"/>
              <a:ext cx="24572" cy="2896477"/>
            </a:xfrm>
            <a:custGeom>
              <a:avLst/>
              <a:gdLst/>
              <a:ahLst/>
              <a:cxnLst/>
              <a:rect r="r" b="b" t="t" l="l"/>
              <a:pathLst>
                <a:path h="2896477" w="24572">
                  <a:moveTo>
                    <a:pt x="12286" y="0"/>
                  </a:moveTo>
                  <a:lnTo>
                    <a:pt x="12286" y="0"/>
                  </a:lnTo>
                  <a:cubicBezTo>
                    <a:pt x="19072" y="0"/>
                    <a:pt x="24572" y="5501"/>
                    <a:pt x="24572" y="12286"/>
                  </a:cubicBezTo>
                  <a:lnTo>
                    <a:pt x="24572" y="2884191"/>
                  </a:lnTo>
                  <a:cubicBezTo>
                    <a:pt x="24572" y="2890976"/>
                    <a:pt x="19072" y="2896477"/>
                    <a:pt x="12286" y="2896477"/>
                  </a:cubicBezTo>
                  <a:lnTo>
                    <a:pt x="12286" y="2896477"/>
                  </a:lnTo>
                  <a:cubicBezTo>
                    <a:pt x="5501" y="2896477"/>
                    <a:pt x="0" y="2890976"/>
                    <a:pt x="0" y="2884191"/>
                  </a:cubicBezTo>
                  <a:lnTo>
                    <a:pt x="0" y="12286"/>
                  </a:lnTo>
                  <a:cubicBezTo>
                    <a:pt x="0" y="5501"/>
                    <a:pt x="5501" y="0"/>
                    <a:pt x="12286" y="0"/>
                  </a:cubicBez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72" id="72"/>
            <p:cNvSpPr txBox="true"/>
            <p:nvPr/>
          </p:nvSpPr>
          <p:spPr>
            <a:xfrm>
              <a:off x="0" y="-19050"/>
              <a:ext cx="24572" cy="2915527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sp>
        <p:nvSpPr>
          <p:cNvPr name="TextBox 73" id="73"/>
          <p:cNvSpPr txBox="true"/>
          <p:nvPr/>
        </p:nvSpPr>
        <p:spPr>
          <a:xfrm rot="0">
            <a:off x="3496389" y="265133"/>
            <a:ext cx="4131758" cy="121824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238"/>
              </a:lnSpc>
            </a:pPr>
            <a:r>
              <a:rPr lang="en-US" sz="2313" b="true">
                <a:solidFill>
                  <a:srgbClr val="395EAB"/>
                </a:solidFill>
                <a:latin typeface="Vazir Heavy"/>
                <a:ea typeface="Vazir Heavy"/>
                <a:cs typeface="Vazir Heavy"/>
                <a:sym typeface="Vazir Heavy"/>
              </a:rPr>
              <a:t>11</a:t>
            </a:r>
            <a:r>
              <a:rPr lang="en-US" sz="2313" b="true">
                <a:solidFill>
                  <a:srgbClr val="395EAB"/>
                </a:solidFill>
                <a:latin typeface="Vazir Heavy"/>
                <a:ea typeface="Vazir Heavy"/>
                <a:cs typeface="Vazir Heavy"/>
                <a:sym typeface="Vazir Heavy"/>
              </a:rPr>
              <a:t>th</a:t>
            </a:r>
            <a:r>
              <a:rPr lang="en-US" sz="2313" b="true">
                <a:solidFill>
                  <a:srgbClr val="000000"/>
                </a:solidFill>
                <a:latin typeface="Vazir Heavy"/>
                <a:ea typeface="Vazir Heavy"/>
                <a:cs typeface="Vazir Heavy"/>
                <a:sym typeface="Vazir Heavy"/>
              </a:rPr>
              <a:t> International Conference</a:t>
            </a:r>
          </a:p>
          <a:p>
            <a:pPr algn="ctr">
              <a:lnSpc>
                <a:spcPts val="3238"/>
              </a:lnSpc>
              <a:spcBef>
                <a:spcPct val="0"/>
              </a:spcBef>
            </a:pPr>
            <a:r>
              <a:rPr lang="en-US" b="true" sz="2313">
                <a:solidFill>
                  <a:srgbClr val="000000"/>
                </a:solidFill>
                <a:latin typeface="Vazir Heavy"/>
                <a:ea typeface="Vazir Heavy"/>
                <a:cs typeface="Vazir Heavy"/>
                <a:sym typeface="Vazir Heavy"/>
              </a:rPr>
              <a:t>on Control, Instrumentation and Automation</a:t>
            </a:r>
          </a:p>
        </p:txBody>
      </p:sp>
      <p:sp>
        <p:nvSpPr>
          <p:cNvPr name="TextBox 74" id="74"/>
          <p:cNvSpPr txBox="true"/>
          <p:nvPr/>
        </p:nvSpPr>
        <p:spPr>
          <a:xfrm rot="0">
            <a:off x="8123447" y="150833"/>
            <a:ext cx="4347858" cy="125017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rtl="true">
              <a:lnSpc>
                <a:spcPts val="5147"/>
              </a:lnSpc>
            </a:pPr>
            <a:r>
              <a:rPr lang="ar-EG" b="true" sz="2859">
                <a:solidFill>
                  <a:srgbClr val="395EAB"/>
                </a:solidFill>
                <a:latin typeface="Vazir Heavy"/>
                <a:ea typeface="Vazir Heavy"/>
                <a:cs typeface="Vazir Heavy"/>
                <a:sym typeface="Vazir Heavy"/>
                <a:rtl val="true"/>
              </a:rPr>
              <a:t>یازدهمین </a:t>
            </a:r>
            <a:r>
              <a:rPr lang="ar-EG" b="true" sz="2859">
                <a:solidFill>
                  <a:srgbClr val="000000"/>
                </a:solidFill>
                <a:latin typeface="Vazir Heavy"/>
                <a:ea typeface="Vazir Heavy"/>
                <a:cs typeface="Vazir Heavy"/>
                <a:sym typeface="Vazir Heavy"/>
                <a:rtl val="true"/>
              </a:rPr>
              <a:t>کنفرانس بین المللی کنترل ، ابزار دقیق و اتوماسیون</a:t>
            </a:r>
          </a:p>
        </p:txBody>
      </p:sp>
      <p:grpSp>
        <p:nvGrpSpPr>
          <p:cNvPr name="Group 75" id="75"/>
          <p:cNvGrpSpPr/>
          <p:nvPr/>
        </p:nvGrpSpPr>
        <p:grpSpPr>
          <a:xfrm rot="0">
            <a:off x="14080799" y="2175302"/>
            <a:ext cx="2929425" cy="991641"/>
            <a:chOff x="0" y="0"/>
            <a:chExt cx="771536" cy="261173"/>
          </a:xfrm>
        </p:grpSpPr>
        <p:sp>
          <p:nvSpPr>
            <p:cNvPr name="Freeform 76" id="76"/>
            <p:cNvSpPr/>
            <p:nvPr/>
          </p:nvSpPr>
          <p:spPr>
            <a:xfrm flipH="false" flipV="false" rot="0">
              <a:off x="0" y="0"/>
              <a:ext cx="771536" cy="261173"/>
            </a:xfrm>
            <a:custGeom>
              <a:avLst/>
              <a:gdLst/>
              <a:ahLst/>
              <a:cxnLst/>
              <a:rect r="r" b="b" t="t" l="l"/>
              <a:pathLst>
                <a:path h="261173" w="771536">
                  <a:moveTo>
                    <a:pt x="130586" y="0"/>
                  </a:moveTo>
                  <a:lnTo>
                    <a:pt x="640949" y="0"/>
                  </a:lnTo>
                  <a:cubicBezTo>
                    <a:pt x="675583" y="0"/>
                    <a:pt x="708798" y="13758"/>
                    <a:pt x="733288" y="38248"/>
                  </a:cubicBezTo>
                  <a:cubicBezTo>
                    <a:pt x="757778" y="62738"/>
                    <a:pt x="771536" y="95953"/>
                    <a:pt x="771536" y="130586"/>
                  </a:cubicBezTo>
                  <a:lnTo>
                    <a:pt x="771536" y="130586"/>
                  </a:lnTo>
                  <a:cubicBezTo>
                    <a:pt x="771536" y="202707"/>
                    <a:pt x="713070" y="261173"/>
                    <a:pt x="640949" y="261173"/>
                  </a:cubicBezTo>
                  <a:lnTo>
                    <a:pt x="130586" y="261173"/>
                  </a:lnTo>
                  <a:cubicBezTo>
                    <a:pt x="95953" y="261173"/>
                    <a:pt x="62738" y="247415"/>
                    <a:pt x="38248" y="222925"/>
                  </a:cubicBezTo>
                  <a:cubicBezTo>
                    <a:pt x="13758" y="198435"/>
                    <a:pt x="0" y="165220"/>
                    <a:pt x="0" y="130586"/>
                  </a:cubicBezTo>
                  <a:lnTo>
                    <a:pt x="0" y="130586"/>
                  </a:lnTo>
                  <a:cubicBezTo>
                    <a:pt x="0" y="95953"/>
                    <a:pt x="13758" y="62738"/>
                    <a:pt x="38248" y="38248"/>
                  </a:cubicBezTo>
                  <a:cubicBezTo>
                    <a:pt x="62738" y="13758"/>
                    <a:pt x="95953" y="0"/>
                    <a:pt x="130586" y="0"/>
                  </a:cubicBezTo>
                  <a:close/>
                </a:path>
              </a:pathLst>
            </a:custGeom>
            <a:solidFill>
              <a:srgbClr val="395EAB"/>
            </a:solidFill>
            <a:ln cap="rnd">
              <a:noFill/>
              <a:prstDash val="solid"/>
              <a:round/>
            </a:ln>
          </p:spPr>
        </p:sp>
        <p:sp>
          <p:nvSpPr>
            <p:cNvPr name="TextBox 77" id="77"/>
            <p:cNvSpPr txBox="true"/>
            <p:nvPr/>
          </p:nvSpPr>
          <p:spPr>
            <a:xfrm>
              <a:off x="0" y="-104775"/>
              <a:ext cx="771536" cy="36594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640"/>
                </a:lnSpc>
              </a:pPr>
              <a:r>
                <a:rPr lang="en-US" b="true" sz="2600">
                  <a:solidFill>
                    <a:srgbClr val="FFFFFF"/>
                  </a:solidFill>
                  <a:latin typeface="Times New Roman Ultra-Bold"/>
                  <a:ea typeface="Times New Roman Ultra-Bold"/>
                  <a:cs typeface="Times New Roman Ultra-Bold"/>
                  <a:sym typeface="Times New Roman Ultra-Bold"/>
                </a:rPr>
                <a:t>Table of content</a:t>
              </a:r>
            </a:p>
          </p:txBody>
        </p:sp>
      </p:grpSp>
      <p:grpSp>
        <p:nvGrpSpPr>
          <p:cNvPr name="Group 78" id="78"/>
          <p:cNvGrpSpPr/>
          <p:nvPr/>
        </p:nvGrpSpPr>
        <p:grpSpPr>
          <a:xfrm rot="0">
            <a:off x="14080799" y="3213267"/>
            <a:ext cx="2929425" cy="991641"/>
            <a:chOff x="0" y="0"/>
            <a:chExt cx="771536" cy="261173"/>
          </a:xfrm>
        </p:grpSpPr>
        <p:sp>
          <p:nvSpPr>
            <p:cNvPr name="Freeform 79" id="79"/>
            <p:cNvSpPr/>
            <p:nvPr/>
          </p:nvSpPr>
          <p:spPr>
            <a:xfrm flipH="false" flipV="false" rot="0">
              <a:off x="0" y="0"/>
              <a:ext cx="771536" cy="261173"/>
            </a:xfrm>
            <a:custGeom>
              <a:avLst/>
              <a:gdLst/>
              <a:ahLst/>
              <a:cxnLst/>
              <a:rect r="r" b="b" t="t" l="l"/>
              <a:pathLst>
                <a:path h="261173" w="771536">
                  <a:moveTo>
                    <a:pt x="130586" y="0"/>
                  </a:moveTo>
                  <a:lnTo>
                    <a:pt x="640949" y="0"/>
                  </a:lnTo>
                  <a:cubicBezTo>
                    <a:pt x="675583" y="0"/>
                    <a:pt x="708798" y="13758"/>
                    <a:pt x="733288" y="38248"/>
                  </a:cubicBezTo>
                  <a:cubicBezTo>
                    <a:pt x="757778" y="62738"/>
                    <a:pt x="771536" y="95953"/>
                    <a:pt x="771536" y="130586"/>
                  </a:cubicBezTo>
                  <a:lnTo>
                    <a:pt x="771536" y="130586"/>
                  </a:lnTo>
                  <a:cubicBezTo>
                    <a:pt x="771536" y="202707"/>
                    <a:pt x="713070" y="261173"/>
                    <a:pt x="640949" y="261173"/>
                  </a:cubicBezTo>
                  <a:lnTo>
                    <a:pt x="130586" y="261173"/>
                  </a:lnTo>
                  <a:cubicBezTo>
                    <a:pt x="95953" y="261173"/>
                    <a:pt x="62738" y="247415"/>
                    <a:pt x="38248" y="222925"/>
                  </a:cubicBezTo>
                  <a:cubicBezTo>
                    <a:pt x="13758" y="198435"/>
                    <a:pt x="0" y="165220"/>
                    <a:pt x="0" y="130586"/>
                  </a:cubicBezTo>
                  <a:lnTo>
                    <a:pt x="0" y="130586"/>
                  </a:lnTo>
                  <a:cubicBezTo>
                    <a:pt x="0" y="95953"/>
                    <a:pt x="13758" y="62738"/>
                    <a:pt x="38248" y="38248"/>
                  </a:cubicBezTo>
                  <a:cubicBezTo>
                    <a:pt x="62738" y="13758"/>
                    <a:pt x="95953" y="0"/>
                    <a:pt x="130586" y="0"/>
                  </a:cubicBezTo>
                  <a:close/>
                </a:path>
              </a:pathLst>
            </a:custGeom>
            <a:solidFill>
              <a:srgbClr val="FFFFFF"/>
            </a:solidFill>
            <a:ln w="38100" cap="rnd">
              <a:solidFill>
                <a:srgbClr val="395EAB"/>
              </a:solidFill>
              <a:prstDash val="solid"/>
              <a:round/>
            </a:ln>
          </p:spPr>
        </p:sp>
        <p:sp>
          <p:nvSpPr>
            <p:cNvPr name="TextBox 80" id="80"/>
            <p:cNvSpPr txBox="true"/>
            <p:nvPr/>
          </p:nvSpPr>
          <p:spPr>
            <a:xfrm>
              <a:off x="0" y="-114300"/>
              <a:ext cx="771536" cy="37547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4060"/>
                </a:lnSpc>
              </a:pPr>
              <a:r>
                <a:rPr lang="en-US" b="true" sz="2900">
                  <a:solidFill>
                    <a:srgbClr val="395EAB"/>
                  </a:solidFill>
                  <a:latin typeface="Times New Roman Ultra-Bold"/>
                  <a:ea typeface="Times New Roman Ultra-Bold"/>
                  <a:cs typeface="Times New Roman Ultra-Bold"/>
                  <a:sym typeface="Times New Roman Ultra-Bold"/>
                </a:rPr>
                <a:t>Introduction</a:t>
              </a:r>
            </a:p>
          </p:txBody>
        </p:sp>
      </p:grpSp>
      <p:grpSp>
        <p:nvGrpSpPr>
          <p:cNvPr name="Group 81" id="81"/>
          <p:cNvGrpSpPr/>
          <p:nvPr/>
        </p:nvGrpSpPr>
        <p:grpSpPr>
          <a:xfrm rot="0">
            <a:off x="14080799" y="4273964"/>
            <a:ext cx="2929425" cy="995364"/>
            <a:chOff x="0" y="0"/>
            <a:chExt cx="771536" cy="262153"/>
          </a:xfrm>
        </p:grpSpPr>
        <p:sp>
          <p:nvSpPr>
            <p:cNvPr name="Freeform 82" id="82"/>
            <p:cNvSpPr/>
            <p:nvPr/>
          </p:nvSpPr>
          <p:spPr>
            <a:xfrm flipH="false" flipV="false" rot="0">
              <a:off x="0" y="0"/>
              <a:ext cx="771536" cy="262153"/>
            </a:xfrm>
            <a:custGeom>
              <a:avLst/>
              <a:gdLst/>
              <a:ahLst/>
              <a:cxnLst/>
              <a:rect r="r" b="b" t="t" l="l"/>
              <a:pathLst>
                <a:path h="262153" w="771536">
                  <a:moveTo>
                    <a:pt x="131077" y="0"/>
                  </a:moveTo>
                  <a:lnTo>
                    <a:pt x="640459" y="0"/>
                  </a:lnTo>
                  <a:cubicBezTo>
                    <a:pt x="712851" y="0"/>
                    <a:pt x="771536" y="58685"/>
                    <a:pt x="771536" y="131077"/>
                  </a:cubicBezTo>
                  <a:lnTo>
                    <a:pt x="771536" y="131077"/>
                  </a:lnTo>
                  <a:cubicBezTo>
                    <a:pt x="771536" y="203468"/>
                    <a:pt x="712851" y="262153"/>
                    <a:pt x="640459" y="262153"/>
                  </a:cubicBezTo>
                  <a:lnTo>
                    <a:pt x="131077" y="262153"/>
                  </a:lnTo>
                  <a:cubicBezTo>
                    <a:pt x="58685" y="262153"/>
                    <a:pt x="0" y="203468"/>
                    <a:pt x="0" y="131077"/>
                  </a:cubicBezTo>
                  <a:lnTo>
                    <a:pt x="0" y="131077"/>
                  </a:lnTo>
                  <a:cubicBezTo>
                    <a:pt x="0" y="58685"/>
                    <a:pt x="58685" y="0"/>
                    <a:pt x="131077" y="0"/>
                  </a:cubicBez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83" id="83"/>
            <p:cNvSpPr txBox="true"/>
            <p:nvPr/>
          </p:nvSpPr>
          <p:spPr>
            <a:xfrm>
              <a:off x="0" y="-104775"/>
              <a:ext cx="771536" cy="36692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500"/>
                </a:lnSpc>
              </a:pPr>
              <a:r>
                <a:rPr lang="en-US" b="true" sz="2500">
                  <a:solidFill>
                    <a:srgbClr val="FFFFFF"/>
                  </a:solidFill>
                  <a:latin typeface="Times New Roman Bold"/>
                  <a:ea typeface="Times New Roman Bold"/>
                  <a:cs typeface="Times New Roman Bold"/>
                  <a:sym typeface="Times New Roman Bold"/>
                </a:rPr>
                <a:t>Objectives &amp; Innovations</a:t>
              </a:r>
            </a:p>
          </p:txBody>
        </p:sp>
      </p:grpSp>
      <p:grpSp>
        <p:nvGrpSpPr>
          <p:cNvPr name="Group 84" id="84"/>
          <p:cNvGrpSpPr/>
          <p:nvPr/>
        </p:nvGrpSpPr>
        <p:grpSpPr>
          <a:xfrm rot="0">
            <a:off x="14080799" y="5316953"/>
            <a:ext cx="2929425" cy="1035178"/>
            <a:chOff x="0" y="0"/>
            <a:chExt cx="771536" cy="272639"/>
          </a:xfrm>
        </p:grpSpPr>
        <p:sp>
          <p:nvSpPr>
            <p:cNvPr name="Freeform 85" id="85"/>
            <p:cNvSpPr/>
            <p:nvPr/>
          </p:nvSpPr>
          <p:spPr>
            <a:xfrm flipH="false" flipV="false" rot="0">
              <a:off x="0" y="0"/>
              <a:ext cx="771536" cy="272639"/>
            </a:xfrm>
            <a:custGeom>
              <a:avLst/>
              <a:gdLst/>
              <a:ahLst/>
              <a:cxnLst/>
              <a:rect r="r" b="b" t="t" l="l"/>
              <a:pathLst>
                <a:path h="272639" w="771536">
                  <a:moveTo>
                    <a:pt x="136320" y="0"/>
                  </a:moveTo>
                  <a:lnTo>
                    <a:pt x="635216" y="0"/>
                  </a:lnTo>
                  <a:cubicBezTo>
                    <a:pt x="671370" y="0"/>
                    <a:pt x="706044" y="14362"/>
                    <a:pt x="731609" y="39927"/>
                  </a:cubicBezTo>
                  <a:cubicBezTo>
                    <a:pt x="757174" y="65492"/>
                    <a:pt x="771536" y="100166"/>
                    <a:pt x="771536" y="136320"/>
                  </a:cubicBezTo>
                  <a:lnTo>
                    <a:pt x="771536" y="136320"/>
                  </a:lnTo>
                  <a:cubicBezTo>
                    <a:pt x="771536" y="211607"/>
                    <a:pt x="710503" y="272639"/>
                    <a:pt x="635216" y="272639"/>
                  </a:cubicBezTo>
                  <a:lnTo>
                    <a:pt x="136320" y="272639"/>
                  </a:lnTo>
                  <a:cubicBezTo>
                    <a:pt x="100166" y="272639"/>
                    <a:pt x="65492" y="258277"/>
                    <a:pt x="39927" y="232712"/>
                  </a:cubicBezTo>
                  <a:cubicBezTo>
                    <a:pt x="14362" y="207147"/>
                    <a:pt x="0" y="172474"/>
                    <a:pt x="0" y="136320"/>
                  </a:cubicBezTo>
                  <a:lnTo>
                    <a:pt x="0" y="136320"/>
                  </a:lnTo>
                  <a:cubicBezTo>
                    <a:pt x="0" y="100166"/>
                    <a:pt x="14362" y="65492"/>
                    <a:pt x="39927" y="39927"/>
                  </a:cubicBezTo>
                  <a:cubicBezTo>
                    <a:pt x="65492" y="14362"/>
                    <a:pt x="100166" y="0"/>
                    <a:pt x="136320" y="0"/>
                  </a:cubicBez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86" id="86"/>
            <p:cNvSpPr txBox="true"/>
            <p:nvPr/>
          </p:nvSpPr>
          <p:spPr>
            <a:xfrm>
              <a:off x="0" y="-104775"/>
              <a:ext cx="771536" cy="37741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640"/>
                </a:lnSpc>
              </a:pPr>
              <a:r>
                <a:rPr lang="en-US" sz="2600" b="true">
                  <a:solidFill>
                    <a:srgbClr val="FFFFFF"/>
                  </a:solidFill>
                  <a:latin typeface="Times New Roman Ultra-Bold"/>
                  <a:ea typeface="Times New Roman Ultra-Bold"/>
                  <a:cs typeface="Times New Roman Ultra-Bold"/>
                  <a:sym typeface="Times New Roman Ultra-Bold"/>
                </a:rPr>
                <a:t>Problem</a:t>
              </a:r>
            </a:p>
            <a:p>
              <a:pPr algn="ctr">
                <a:lnSpc>
                  <a:spcPts val="3640"/>
                </a:lnSpc>
              </a:pPr>
              <a:r>
                <a:rPr lang="en-US" b="true" sz="2600">
                  <a:solidFill>
                    <a:srgbClr val="FFFFFF"/>
                  </a:solidFill>
                  <a:latin typeface="Times New Roman Ultra-Bold"/>
                  <a:ea typeface="Times New Roman Ultra-Bold"/>
                  <a:cs typeface="Times New Roman Ultra-Bold"/>
                  <a:sym typeface="Times New Roman Ultra-Bold"/>
                </a:rPr>
                <a:t>Formulation</a:t>
              </a:r>
            </a:p>
          </p:txBody>
        </p:sp>
      </p:grpSp>
      <p:grpSp>
        <p:nvGrpSpPr>
          <p:cNvPr name="Group 87" id="87"/>
          <p:cNvGrpSpPr/>
          <p:nvPr/>
        </p:nvGrpSpPr>
        <p:grpSpPr>
          <a:xfrm rot="0">
            <a:off x="14080799" y="6399756"/>
            <a:ext cx="2929425" cy="1035178"/>
            <a:chOff x="0" y="0"/>
            <a:chExt cx="771536" cy="272639"/>
          </a:xfrm>
        </p:grpSpPr>
        <p:sp>
          <p:nvSpPr>
            <p:cNvPr name="Freeform 88" id="88"/>
            <p:cNvSpPr/>
            <p:nvPr/>
          </p:nvSpPr>
          <p:spPr>
            <a:xfrm flipH="false" flipV="false" rot="0">
              <a:off x="0" y="0"/>
              <a:ext cx="771536" cy="272639"/>
            </a:xfrm>
            <a:custGeom>
              <a:avLst/>
              <a:gdLst/>
              <a:ahLst/>
              <a:cxnLst/>
              <a:rect r="r" b="b" t="t" l="l"/>
              <a:pathLst>
                <a:path h="272639" w="771536">
                  <a:moveTo>
                    <a:pt x="136320" y="0"/>
                  </a:moveTo>
                  <a:lnTo>
                    <a:pt x="635216" y="0"/>
                  </a:lnTo>
                  <a:cubicBezTo>
                    <a:pt x="671370" y="0"/>
                    <a:pt x="706044" y="14362"/>
                    <a:pt x="731609" y="39927"/>
                  </a:cubicBezTo>
                  <a:cubicBezTo>
                    <a:pt x="757174" y="65492"/>
                    <a:pt x="771536" y="100166"/>
                    <a:pt x="771536" y="136320"/>
                  </a:cubicBezTo>
                  <a:lnTo>
                    <a:pt x="771536" y="136320"/>
                  </a:lnTo>
                  <a:cubicBezTo>
                    <a:pt x="771536" y="211607"/>
                    <a:pt x="710503" y="272639"/>
                    <a:pt x="635216" y="272639"/>
                  </a:cubicBezTo>
                  <a:lnTo>
                    <a:pt x="136320" y="272639"/>
                  </a:lnTo>
                  <a:cubicBezTo>
                    <a:pt x="100166" y="272639"/>
                    <a:pt x="65492" y="258277"/>
                    <a:pt x="39927" y="232712"/>
                  </a:cubicBezTo>
                  <a:cubicBezTo>
                    <a:pt x="14362" y="207147"/>
                    <a:pt x="0" y="172474"/>
                    <a:pt x="0" y="136320"/>
                  </a:cubicBezTo>
                  <a:lnTo>
                    <a:pt x="0" y="136320"/>
                  </a:lnTo>
                  <a:cubicBezTo>
                    <a:pt x="0" y="100166"/>
                    <a:pt x="14362" y="65492"/>
                    <a:pt x="39927" y="39927"/>
                  </a:cubicBezTo>
                  <a:cubicBezTo>
                    <a:pt x="65492" y="14362"/>
                    <a:pt x="100166" y="0"/>
                    <a:pt x="136320" y="0"/>
                  </a:cubicBez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89" id="89"/>
            <p:cNvSpPr txBox="true"/>
            <p:nvPr/>
          </p:nvSpPr>
          <p:spPr>
            <a:xfrm>
              <a:off x="0" y="-104775"/>
              <a:ext cx="771536" cy="37741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rtl="true">
                <a:lnSpc>
                  <a:spcPts val="3640"/>
                </a:lnSpc>
              </a:pPr>
              <a:r>
                <a:rPr lang="en-US" b="true" sz="2600">
                  <a:solidFill>
                    <a:srgbClr val="FFFFFF"/>
                  </a:solidFill>
                  <a:latin typeface="Times New Roman Ultra-Bold"/>
                  <a:ea typeface="Times New Roman Ultra-Bold"/>
                  <a:cs typeface="Times New Roman Ultra-Bold"/>
                  <a:sym typeface="Times New Roman Ultra-Bold"/>
                </a:rPr>
                <a:t>Methodology</a:t>
              </a:r>
            </a:p>
            <a:p>
              <a:pPr algn="ctr" rtl="true">
                <a:lnSpc>
                  <a:spcPts val="3640"/>
                </a:lnSpc>
              </a:pPr>
              <a:r>
                <a:rPr lang="ar-EG" b="true" sz="2600">
                  <a:solidFill>
                    <a:srgbClr val="FFFFFF"/>
                  </a:solidFill>
                  <a:latin typeface="Times New Roman Ultra-Bold"/>
                  <a:ea typeface="Times New Roman Ultra-Bold"/>
                  <a:cs typeface="Times New Roman Ultra-Bold"/>
                  <a:sym typeface="Times New Roman Ultra-Bold"/>
                  <a:rtl val="true"/>
                </a:rPr>
                <a:t>&amp; </a:t>
              </a:r>
              <a:r>
                <a:rPr lang="en-US" b="true" sz="2600">
                  <a:solidFill>
                    <a:srgbClr val="FFFFFF"/>
                  </a:solidFill>
                  <a:latin typeface="Times New Roman Ultra-Bold"/>
                  <a:ea typeface="Times New Roman Ultra-Bold"/>
                  <a:cs typeface="Times New Roman Ultra-Bold"/>
                  <a:sym typeface="Times New Roman Ultra-Bold"/>
                </a:rPr>
                <a:t>Solutions</a:t>
              </a:r>
              <a:r>
                <a:rPr lang="ar-EG" b="true" sz="2600">
                  <a:solidFill>
                    <a:srgbClr val="FFFFFF"/>
                  </a:solidFill>
                  <a:latin typeface="Times New Roman Ultra-Bold"/>
                  <a:ea typeface="Times New Roman Ultra-Bold"/>
                  <a:cs typeface="Times New Roman Ultra-Bold"/>
                  <a:sym typeface="Times New Roman Ultra-Bold"/>
                  <a:rtl val="true"/>
                </a:rPr>
                <a:t> </a:t>
              </a:r>
            </a:p>
          </p:txBody>
        </p:sp>
      </p:grpSp>
      <p:grpSp>
        <p:nvGrpSpPr>
          <p:cNvPr name="Group 90" id="90"/>
          <p:cNvGrpSpPr/>
          <p:nvPr/>
        </p:nvGrpSpPr>
        <p:grpSpPr>
          <a:xfrm rot="0">
            <a:off x="14080799" y="7482559"/>
            <a:ext cx="2929425" cy="991641"/>
            <a:chOff x="0" y="0"/>
            <a:chExt cx="771536" cy="261173"/>
          </a:xfrm>
        </p:grpSpPr>
        <p:sp>
          <p:nvSpPr>
            <p:cNvPr name="Freeform 91" id="91"/>
            <p:cNvSpPr/>
            <p:nvPr/>
          </p:nvSpPr>
          <p:spPr>
            <a:xfrm flipH="false" flipV="false" rot="0">
              <a:off x="0" y="0"/>
              <a:ext cx="771536" cy="261173"/>
            </a:xfrm>
            <a:custGeom>
              <a:avLst/>
              <a:gdLst/>
              <a:ahLst/>
              <a:cxnLst/>
              <a:rect r="r" b="b" t="t" l="l"/>
              <a:pathLst>
                <a:path h="261173" w="771536">
                  <a:moveTo>
                    <a:pt x="130586" y="0"/>
                  </a:moveTo>
                  <a:lnTo>
                    <a:pt x="640949" y="0"/>
                  </a:lnTo>
                  <a:cubicBezTo>
                    <a:pt x="675583" y="0"/>
                    <a:pt x="708798" y="13758"/>
                    <a:pt x="733288" y="38248"/>
                  </a:cubicBezTo>
                  <a:cubicBezTo>
                    <a:pt x="757778" y="62738"/>
                    <a:pt x="771536" y="95953"/>
                    <a:pt x="771536" y="130586"/>
                  </a:cubicBezTo>
                  <a:lnTo>
                    <a:pt x="771536" y="130586"/>
                  </a:lnTo>
                  <a:cubicBezTo>
                    <a:pt x="771536" y="202707"/>
                    <a:pt x="713070" y="261173"/>
                    <a:pt x="640949" y="261173"/>
                  </a:cubicBezTo>
                  <a:lnTo>
                    <a:pt x="130586" y="261173"/>
                  </a:lnTo>
                  <a:cubicBezTo>
                    <a:pt x="95953" y="261173"/>
                    <a:pt x="62738" y="247415"/>
                    <a:pt x="38248" y="222925"/>
                  </a:cubicBezTo>
                  <a:cubicBezTo>
                    <a:pt x="13758" y="198435"/>
                    <a:pt x="0" y="165220"/>
                    <a:pt x="0" y="130586"/>
                  </a:cubicBezTo>
                  <a:lnTo>
                    <a:pt x="0" y="130586"/>
                  </a:lnTo>
                  <a:cubicBezTo>
                    <a:pt x="0" y="95953"/>
                    <a:pt x="13758" y="62738"/>
                    <a:pt x="38248" y="38248"/>
                  </a:cubicBezTo>
                  <a:cubicBezTo>
                    <a:pt x="62738" y="13758"/>
                    <a:pt x="95953" y="0"/>
                    <a:pt x="130586" y="0"/>
                  </a:cubicBez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92" id="92"/>
            <p:cNvSpPr txBox="true"/>
            <p:nvPr/>
          </p:nvSpPr>
          <p:spPr>
            <a:xfrm>
              <a:off x="0" y="-123825"/>
              <a:ext cx="771536" cy="38499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rtl="true">
                <a:lnSpc>
                  <a:spcPts val="4200"/>
                </a:lnSpc>
              </a:pPr>
              <a:r>
                <a:rPr lang="en-US" b="true" sz="3000">
                  <a:solidFill>
                    <a:srgbClr val="FFFFFF"/>
                  </a:solidFill>
                  <a:latin typeface="Times New Roman Ultra-Bold"/>
                  <a:ea typeface="Times New Roman Ultra-Bold"/>
                  <a:cs typeface="Times New Roman Ultra-Bold"/>
                  <a:sym typeface="Times New Roman Ultra-Bold"/>
                </a:rPr>
                <a:t>Simulations</a:t>
              </a:r>
              <a:r>
                <a:rPr lang="ar-EG" b="true" sz="3000">
                  <a:solidFill>
                    <a:srgbClr val="FFFFFF"/>
                  </a:solidFill>
                  <a:latin typeface="Times New Roman Ultra-Bold"/>
                  <a:ea typeface="Times New Roman Ultra-Bold"/>
                  <a:cs typeface="Times New Roman Ultra-Bold"/>
                  <a:sym typeface="Times New Roman Ultra-Bold"/>
                  <a:rtl val="true"/>
                </a:rPr>
                <a:t> </a:t>
              </a:r>
            </a:p>
          </p:txBody>
        </p:sp>
      </p:grpSp>
      <p:sp>
        <p:nvSpPr>
          <p:cNvPr name="TextBox 93" id="93"/>
          <p:cNvSpPr txBox="true"/>
          <p:nvPr/>
        </p:nvSpPr>
        <p:spPr>
          <a:xfrm rot="0">
            <a:off x="6720884" y="4558939"/>
            <a:ext cx="1855244" cy="97479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171"/>
              </a:lnSpc>
              <a:spcBef>
                <a:spcPct val="0"/>
              </a:spcBef>
            </a:pPr>
            <a:r>
              <a:rPr lang="en-US" sz="5122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text</a:t>
            </a:r>
          </a:p>
        </p:txBody>
      </p:sp>
      <p:grpSp>
        <p:nvGrpSpPr>
          <p:cNvPr name="Group 94" id="94"/>
          <p:cNvGrpSpPr/>
          <p:nvPr/>
        </p:nvGrpSpPr>
        <p:grpSpPr>
          <a:xfrm rot="0">
            <a:off x="14080799" y="8518665"/>
            <a:ext cx="2929425" cy="991641"/>
            <a:chOff x="0" y="0"/>
            <a:chExt cx="771536" cy="261173"/>
          </a:xfrm>
        </p:grpSpPr>
        <p:sp>
          <p:nvSpPr>
            <p:cNvPr name="Freeform 95" id="95"/>
            <p:cNvSpPr/>
            <p:nvPr/>
          </p:nvSpPr>
          <p:spPr>
            <a:xfrm flipH="false" flipV="false" rot="0">
              <a:off x="0" y="0"/>
              <a:ext cx="771536" cy="261173"/>
            </a:xfrm>
            <a:custGeom>
              <a:avLst/>
              <a:gdLst/>
              <a:ahLst/>
              <a:cxnLst/>
              <a:rect r="r" b="b" t="t" l="l"/>
              <a:pathLst>
                <a:path h="261173" w="771536">
                  <a:moveTo>
                    <a:pt x="130586" y="0"/>
                  </a:moveTo>
                  <a:lnTo>
                    <a:pt x="640949" y="0"/>
                  </a:lnTo>
                  <a:cubicBezTo>
                    <a:pt x="675583" y="0"/>
                    <a:pt x="708798" y="13758"/>
                    <a:pt x="733288" y="38248"/>
                  </a:cubicBezTo>
                  <a:cubicBezTo>
                    <a:pt x="757778" y="62738"/>
                    <a:pt x="771536" y="95953"/>
                    <a:pt x="771536" y="130586"/>
                  </a:cubicBezTo>
                  <a:lnTo>
                    <a:pt x="771536" y="130586"/>
                  </a:lnTo>
                  <a:cubicBezTo>
                    <a:pt x="771536" y="202707"/>
                    <a:pt x="713070" y="261173"/>
                    <a:pt x="640949" y="261173"/>
                  </a:cubicBezTo>
                  <a:lnTo>
                    <a:pt x="130586" y="261173"/>
                  </a:lnTo>
                  <a:cubicBezTo>
                    <a:pt x="95953" y="261173"/>
                    <a:pt x="62738" y="247415"/>
                    <a:pt x="38248" y="222925"/>
                  </a:cubicBezTo>
                  <a:cubicBezTo>
                    <a:pt x="13758" y="198435"/>
                    <a:pt x="0" y="165220"/>
                    <a:pt x="0" y="130586"/>
                  </a:cubicBezTo>
                  <a:lnTo>
                    <a:pt x="0" y="130586"/>
                  </a:lnTo>
                  <a:cubicBezTo>
                    <a:pt x="0" y="95953"/>
                    <a:pt x="13758" y="62738"/>
                    <a:pt x="38248" y="38248"/>
                  </a:cubicBezTo>
                  <a:cubicBezTo>
                    <a:pt x="62738" y="13758"/>
                    <a:pt x="95953" y="0"/>
                    <a:pt x="130586" y="0"/>
                  </a:cubicBez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96" id="96"/>
            <p:cNvSpPr txBox="true"/>
            <p:nvPr/>
          </p:nvSpPr>
          <p:spPr>
            <a:xfrm>
              <a:off x="0" y="-123825"/>
              <a:ext cx="771536" cy="38499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4200"/>
                </a:lnSpc>
              </a:pPr>
              <a:r>
                <a:rPr lang="en-US" b="true" sz="3000">
                  <a:solidFill>
                    <a:srgbClr val="FFFFFF"/>
                  </a:solidFill>
                  <a:latin typeface="Times New Roman Bold"/>
                  <a:ea typeface="Times New Roman Bold"/>
                  <a:cs typeface="Times New Roman Bold"/>
                  <a:sym typeface="Times New Roman Bold"/>
                </a:rPr>
                <a:t>Conclusion</a:t>
              </a:r>
            </a:p>
          </p:txBody>
        </p:sp>
      </p:grp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2673530" y="-767045"/>
            <a:ext cx="5743962" cy="3596380"/>
          </a:xfrm>
          <a:custGeom>
            <a:avLst/>
            <a:gdLst/>
            <a:ahLst/>
            <a:cxnLst/>
            <a:rect r="r" b="b" t="t" l="l"/>
            <a:pathLst>
              <a:path h="3596380" w="5743962">
                <a:moveTo>
                  <a:pt x="0" y="0"/>
                </a:moveTo>
                <a:lnTo>
                  <a:pt x="5743962" y="0"/>
                </a:lnTo>
                <a:lnTo>
                  <a:pt x="5743962" y="3596381"/>
                </a:lnTo>
                <a:lnTo>
                  <a:pt x="0" y="359638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36773" t="-27808" r="-5489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-5400000">
            <a:off x="13819996" y="-760"/>
            <a:ext cx="10399768" cy="2977389"/>
            <a:chOff x="0" y="0"/>
            <a:chExt cx="2484161" cy="71120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2484161" cy="711200"/>
            </a:xfrm>
            <a:custGeom>
              <a:avLst/>
              <a:gdLst/>
              <a:ahLst/>
              <a:cxnLst/>
              <a:rect r="r" b="b" t="t" l="l"/>
              <a:pathLst>
                <a:path h="711200" w="2484161">
                  <a:moveTo>
                    <a:pt x="1242080" y="0"/>
                  </a:moveTo>
                  <a:lnTo>
                    <a:pt x="2484161" y="711200"/>
                  </a:lnTo>
                  <a:lnTo>
                    <a:pt x="0" y="711200"/>
                  </a:lnTo>
                  <a:lnTo>
                    <a:pt x="1242080" y="0"/>
                  </a:lnTo>
                  <a:close/>
                </a:path>
              </a:pathLst>
            </a:custGeom>
            <a:solidFill>
              <a:srgbClr val="000000">
                <a:alpha val="56863"/>
              </a:srgbClr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388150" y="330200"/>
              <a:ext cx="1707861" cy="330200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16763677" y="-1489098"/>
            <a:ext cx="2601029" cy="2203455"/>
            <a:chOff x="0" y="0"/>
            <a:chExt cx="812800" cy="688561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812800" cy="688561"/>
            </a:xfrm>
            <a:custGeom>
              <a:avLst/>
              <a:gdLst/>
              <a:ahLst/>
              <a:cxnLst/>
              <a:rect r="r" b="b" t="t" l="l"/>
              <a:pathLst>
                <a:path h="688561" w="812800">
                  <a:moveTo>
                    <a:pt x="406400" y="688561"/>
                  </a:moveTo>
                  <a:lnTo>
                    <a:pt x="812800" y="0"/>
                  </a:lnTo>
                  <a:lnTo>
                    <a:pt x="0" y="0"/>
                  </a:lnTo>
                  <a:lnTo>
                    <a:pt x="406400" y="688561"/>
                  </a:lnTo>
                  <a:close/>
                </a:path>
              </a:pathLst>
            </a:custGeom>
            <a:solidFill>
              <a:srgbClr val="000000">
                <a:alpha val="56863"/>
              </a:srgbClr>
            </a:solidFill>
          </p:spPr>
        </p:sp>
        <p:sp>
          <p:nvSpPr>
            <p:cNvPr name="TextBox 8" id="8"/>
            <p:cNvSpPr txBox="true"/>
            <p:nvPr/>
          </p:nvSpPr>
          <p:spPr>
            <a:xfrm>
              <a:off x="127000" y="49183"/>
              <a:ext cx="558800" cy="319689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</a:pPr>
            </a:p>
          </p:txBody>
        </p:sp>
      </p:grpSp>
      <p:grpSp>
        <p:nvGrpSpPr>
          <p:cNvPr name="Group 9" id="9"/>
          <p:cNvGrpSpPr/>
          <p:nvPr/>
        </p:nvGrpSpPr>
        <p:grpSpPr>
          <a:xfrm rot="0">
            <a:off x="16733522" y="-1736530"/>
            <a:ext cx="2650107" cy="2245031"/>
            <a:chOff x="0" y="0"/>
            <a:chExt cx="812800" cy="688561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0" y="0"/>
              <a:ext cx="812800" cy="688561"/>
            </a:xfrm>
            <a:custGeom>
              <a:avLst/>
              <a:gdLst/>
              <a:ahLst/>
              <a:cxnLst/>
              <a:rect r="r" b="b" t="t" l="l"/>
              <a:pathLst>
                <a:path h="688561" w="812800">
                  <a:moveTo>
                    <a:pt x="406400" y="688561"/>
                  </a:moveTo>
                  <a:lnTo>
                    <a:pt x="812800" y="0"/>
                  </a:lnTo>
                  <a:lnTo>
                    <a:pt x="0" y="0"/>
                  </a:lnTo>
                  <a:lnTo>
                    <a:pt x="406400" y="688561"/>
                  </a:lnTo>
                  <a:close/>
                </a:path>
              </a:pathLst>
            </a:custGeom>
            <a:solidFill>
              <a:srgbClr val="FFFFFF">
                <a:alpha val="56863"/>
              </a:srgbClr>
            </a:solidFill>
          </p:spPr>
        </p:sp>
        <p:sp>
          <p:nvSpPr>
            <p:cNvPr name="TextBox 11" id="11"/>
            <p:cNvSpPr txBox="true"/>
            <p:nvPr/>
          </p:nvSpPr>
          <p:spPr>
            <a:xfrm>
              <a:off x="127000" y="49183"/>
              <a:ext cx="558800" cy="319689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</a:pPr>
            </a:p>
          </p:txBody>
        </p:sp>
      </p:grpSp>
      <p:grpSp>
        <p:nvGrpSpPr>
          <p:cNvPr name="Group 12" id="12"/>
          <p:cNvGrpSpPr/>
          <p:nvPr/>
        </p:nvGrpSpPr>
        <p:grpSpPr>
          <a:xfrm rot="0">
            <a:off x="274932" y="780685"/>
            <a:ext cx="3194191" cy="659495"/>
            <a:chOff x="0" y="0"/>
            <a:chExt cx="2970511" cy="613312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2970511" cy="613312"/>
            </a:xfrm>
            <a:custGeom>
              <a:avLst/>
              <a:gdLst/>
              <a:ahLst/>
              <a:cxnLst/>
              <a:rect r="r" b="b" t="t" l="l"/>
              <a:pathLst>
                <a:path h="613312" w="2970511">
                  <a:moveTo>
                    <a:pt x="96950" y="0"/>
                  </a:moveTo>
                  <a:lnTo>
                    <a:pt x="2873561" y="0"/>
                  </a:lnTo>
                  <a:cubicBezTo>
                    <a:pt x="2899274" y="0"/>
                    <a:pt x="2923933" y="10214"/>
                    <a:pt x="2942115" y="28396"/>
                  </a:cubicBezTo>
                  <a:cubicBezTo>
                    <a:pt x="2960297" y="46578"/>
                    <a:pt x="2970511" y="71237"/>
                    <a:pt x="2970511" y="96950"/>
                  </a:cubicBezTo>
                  <a:lnTo>
                    <a:pt x="2970511" y="516362"/>
                  </a:lnTo>
                  <a:cubicBezTo>
                    <a:pt x="2970511" y="569906"/>
                    <a:pt x="2927105" y="613312"/>
                    <a:pt x="2873561" y="613312"/>
                  </a:cubicBezTo>
                  <a:lnTo>
                    <a:pt x="96950" y="613312"/>
                  </a:lnTo>
                  <a:cubicBezTo>
                    <a:pt x="43406" y="613312"/>
                    <a:pt x="0" y="569906"/>
                    <a:pt x="0" y="516362"/>
                  </a:cubicBezTo>
                  <a:lnTo>
                    <a:pt x="0" y="96950"/>
                  </a:lnTo>
                  <a:cubicBezTo>
                    <a:pt x="0" y="43406"/>
                    <a:pt x="43406" y="0"/>
                    <a:pt x="96950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14" id="14"/>
            <p:cNvSpPr txBox="true"/>
            <p:nvPr/>
          </p:nvSpPr>
          <p:spPr>
            <a:xfrm>
              <a:off x="0" y="0"/>
              <a:ext cx="2970511" cy="613312"/>
            </a:xfrm>
            <a:prstGeom prst="rect">
              <a:avLst/>
            </a:prstGeom>
          </p:spPr>
          <p:txBody>
            <a:bodyPr anchor="ctr" rtlCol="false" tIns="51793" lIns="51793" bIns="51793" rIns="51793"/>
            <a:lstStyle/>
            <a:p>
              <a:pPr algn="ctr">
                <a:lnSpc>
                  <a:spcPts val="529"/>
                </a:lnSpc>
              </a:pPr>
            </a:p>
          </p:txBody>
        </p:sp>
      </p:grpSp>
      <p:sp>
        <p:nvSpPr>
          <p:cNvPr name="Freeform 15" id="15"/>
          <p:cNvSpPr/>
          <p:nvPr/>
        </p:nvSpPr>
        <p:spPr>
          <a:xfrm flipH="false" flipV="false" rot="0">
            <a:off x="1675969" y="846376"/>
            <a:ext cx="464212" cy="542145"/>
          </a:xfrm>
          <a:custGeom>
            <a:avLst/>
            <a:gdLst/>
            <a:ahLst/>
            <a:cxnLst/>
            <a:rect r="r" b="b" t="t" l="l"/>
            <a:pathLst>
              <a:path h="542145" w="464212">
                <a:moveTo>
                  <a:pt x="0" y="0"/>
                </a:moveTo>
                <a:lnTo>
                  <a:pt x="464211" y="0"/>
                </a:lnTo>
                <a:lnTo>
                  <a:pt x="464211" y="542145"/>
                </a:lnTo>
                <a:lnTo>
                  <a:pt x="0" y="542145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Freeform 16" id="16"/>
          <p:cNvSpPr/>
          <p:nvPr/>
        </p:nvSpPr>
        <p:spPr>
          <a:xfrm flipH="false" flipV="false" rot="0">
            <a:off x="2217734" y="846376"/>
            <a:ext cx="584814" cy="542145"/>
          </a:xfrm>
          <a:custGeom>
            <a:avLst/>
            <a:gdLst/>
            <a:ahLst/>
            <a:cxnLst/>
            <a:rect r="r" b="b" t="t" l="l"/>
            <a:pathLst>
              <a:path h="542145" w="584814">
                <a:moveTo>
                  <a:pt x="0" y="0"/>
                </a:moveTo>
                <a:lnTo>
                  <a:pt x="584814" y="0"/>
                </a:lnTo>
                <a:lnTo>
                  <a:pt x="584814" y="542145"/>
                </a:lnTo>
                <a:lnTo>
                  <a:pt x="0" y="542145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17" id="17"/>
          <p:cNvSpPr/>
          <p:nvPr/>
        </p:nvSpPr>
        <p:spPr>
          <a:xfrm flipH="false" flipV="false" rot="0">
            <a:off x="2892486" y="875933"/>
            <a:ext cx="512588" cy="512588"/>
          </a:xfrm>
          <a:custGeom>
            <a:avLst/>
            <a:gdLst/>
            <a:ahLst/>
            <a:cxnLst/>
            <a:rect r="r" b="b" t="t" l="l"/>
            <a:pathLst>
              <a:path h="512588" w="512588">
                <a:moveTo>
                  <a:pt x="0" y="0"/>
                </a:moveTo>
                <a:lnTo>
                  <a:pt x="512588" y="0"/>
                </a:lnTo>
                <a:lnTo>
                  <a:pt x="512588" y="512588"/>
                </a:lnTo>
                <a:lnTo>
                  <a:pt x="0" y="512588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grpSp>
        <p:nvGrpSpPr>
          <p:cNvPr name="Group 18" id="18"/>
          <p:cNvGrpSpPr/>
          <p:nvPr/>
        </p:nvGrpSpPr>
        <p:grpSpPr>
          <a:xfrm rot="0">
            <a:off x="274932" y="101591"/>
            <a:ext cx="116905" cy="13121629"/>
            <a:chOff x="0" y="0"/>
            <a:chExt cx="30790" cy="3455902"/>
          </a:xfrm>
        </p:grpSpPr>
        <p:sp>
          <p:nvSpPr>
            <p:cNvPr name="Freeform 19" id="19"/>
            <p:cNvSpPr/>
            <p:nvPr/>
          </p:nvSpPr>
          <p:spPr>
            <a:xfrm flipH="false" flipV="false" rot="0">
              <a:off x="0" y="0"/>
              <a:ext cx="30790" cy="3455902"/>
            </a:xfrm>
            <a:custGeom>
              <a:avLst/>
              <a:gdLst/>
              <a:ahLst/>
              <a:cxnLst/>
              <a:rect r="r" b="b" t="t" l="l"/>
              <a:pathLst>
                <a:path h="3455902" w="30790">
                  <a:moveTo>
                    <a:pt x="0" y="0"/>
                  </a:moveTo>
                  <a:lnTo>
                    <a:pt x="30790" y="0"/>
                  </a:lnTo>
                  <a:lnTo>
                    <a:pt x="30790" y="3455902"/>
                  </a:lnTo>
                  <a:lnTo>
                    <a:pt x="0" y="3455902"/>
                  </a:ln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20" id="20"/>
            <p:cNvSpPr txBox="true"/>
            <p:nvPr/>
          </p:nvSpPr>
          <p:spPr>
            <a:xfrm>
              <a:off x="0" y="-19050"/>
              <a:ext cx="30790" cy="3474952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grpSp>
        <p:nvGrpSpPr>
          <p:cNvPr name="Group 21" id="21"/>
          <p:cNvGrpSpPr/>
          <p:nvPr/>
        </p:nvGrpSpPr>
        <p:grpSpPr>
          <a:xfrm rot="0">
            <a:off x="515730" y="414872"/>
            <a:ext cx="114255" cy="13121629"/>
            <a:chOff x="0" y="0"/>
            <a:chExt cx="30092" cy="3455902"/>
          </a:xfrm>
        </p:grpSpPr>
        <p:sp>
          <p:nvSpPr>
            <p:cNvPr name="Freeform 22" id="22"/>
            <p:cNvSpPr/>
            <p:nvPr/>
          </p:nvSpPr>
          <p:spPr>
            <a:xfrm flipH="false" flipV="false" rot="0">
              <a:off x="0" y="0"/>
              <a:ext cx="30092" cy="3455902"/>
            </a:xfrm>
            <a:custGeom>
              <a:avLst/>
              <a:gdLst/>
              <a:ahLst/>
              <a:cxnLst/>
              <a:rect r="r" b="b" t="t" l="l"/>
              <a:pathLst>
                <a:path h="3455902" w="30092">
                  <a:moveTo>
                    <a:pt x="0" y="0"/>
                  </a:moveTo>
                  <a:lnTo>
                    <a:pt x="30092" y="0"/>
                  </a:lnTo>
                  <a:lnTo>
                    <a:pt x="30092" y="3455902"/>
                  </a:lnTo>
                  <a:lnTo>
                    <a:pt x="0" y="3455902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23" id="23"/>
            <p:cNvSpPr txBox="true"/>
            <p:nvPr/>
          </p:nvSpPr>
          <p:spPr>
            <a:xfrm>
              <a:off x="0" y="-19050"/>
              <a:ext cx="30092" cy="3474952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grpSp>
        <p:nvGrpSpPr>
          <p:cNvPr name="Group 24" id="24"/>
          <p:cNvGrpSpPr/>
          <p:nvPr/>
        </p:nvGrpSpPr>
        <p:grpSpPr>
          <a:xfrm rot="5400000">
            <a:off x="8612437" y="1665586"/>
            <a:ext cx="91008" cy="16055912"/>
            <a:chOff x="0" y="0"/>
            <a:chExt cx="23969" cy="4228718"/>
          </a:xfrm>
        </p:grpSpPr>
        <p:sp>
          <p:nvSpPr>
            <p:cNvPr name="Freeform 25" id="25"/>
            <p:cNvSpPr/>
            <p:nvPr/>
          </p:nvSpPr>
          <p:spPr>
            <a:xfrm flipH="false" flipV="false" rot="0">
              <a:off x="0" y="0"/>
              <a:ext cx="23969" cy="4228717"/>
            </a:xfrm>
            <a:custGeom>
              <a:avLst/>
              <a:gdLst/>
              <a:ahLst/>
              <a:cxnLst/>
              <a:rect r="r" b="b" t="t" l="l"/>
              <a:pathLst>
                <a:path h="4228717" w="23969">
                  <a:moveTo>
                    <a:pt x="0" y="0"/>
                  </a:moveTo>
                  <a:lnTo>
                    <a:pt x="23969" y="0"/>
                  </a:lnTo>
                  <a:lnTo>
                    <a:pt x="23969" y="4228717"/>
                  </a:lnTo>
                  <a:lnTo>
                    <a:pt x="0" y="4228717"/>
                  </a:ln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26" id="26"/>
            <p:cNvSpPr txBox="true"/>
            <p:nvPr/>
          </p:nvSpPr>
          <p:spPr>
            <a:xfrm>
              <a:off x="0" y="-19050"/>
              <a:ext cx="23969" cy="4247768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grpSp>
        <p:nvGrpSpPr>
          <p:cNvPr name="Group 27" id="27"/>
          <p:cNvGrpSpPr/>
          <p:nvPr/>
        </p:nvGrpSpPr>
        <p:grpSpPr>
          <a:xfrm rot="5400000">
            <a:off x="8802937" y="1948789"/>
            <a:ext cx="91008" cy="16055912"/>
            <a:chOff x="0" y="0"/>
            <a:chExt cx="23969" cy="4228718"/>
          </a:xfrm>
        </p:grpSpPr>
        <p:sp>
          <p:nvSpPr>
            <p:cNvPr name="Freeform 28" id="28"/>
            <p:cNvSpPr/>
            <p:nvPr/>
          </p:nvSpPr>
          <p:spPr>
            <a:xfrm flipH="false" flipV="false" rot="0">
              <a:off x="0" y="0"/>
              <a:ext cx="23969" cy="4228717"/>
            </a:xfrm>
            <a:custGeom>
              <a:avLst/>
              <a:gdLst/>
              <a:ahLst/>
              <a:cxnLst/>
              <a:rect r="r" b="b" t="t" l="l"/>
              <a:pathLst>
                <a:path h="4228717" w="23969">
                  <a:moveTo>
                    <a:pt x="0" y="0"/>
                  </a:moveTo>
                  <a:lnTo>
                    <a:pt x="23969" y="0"/>
                  </a:lnTo>
                  <a:lnTo>
                    <a:pt x="23969" y="4228717"/>
                  </a:lnTo>
                  <a:lnTo>
                    <a:pt x="0" y="4228717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29" id="29"/>
            <p:cNvSpPr txBox="true"/>
            <p:nvPr/>
          </p:nvSpPr>
          <p:spPr>
            <a:xfrm>
              <a:off x="0" y="-19050"/>
              <a:ext cx="23969" cy="4247768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grpSp>
        <p:nvGrpSpPr>
          <p:cNvPr name="Group 30" id="30"/>
          <p:cNvGrpSpPr/>
          <p:nvPr/>
        </p:nvGrpSpPr>
        <p:grpSpPr>
          <a:xfrm rot="0">
            <a:off x="-1292676" y="8509140"/>
            <a:ext cx="3252121" cy="2845606"/>
            <a:chOff x="0" y="0"/>
            <a:chExt cx="812800" cy="711200"/>
          </a:xfrm>
        </p:grpSpPr>
        <p:sp>
          <p:nvSpPr>
            <p:cNvPr name="Freeform 31" id="31"/>
            <p:cNvSpPr/>
            <p:nvPr/>
          </p:nvSpPr>
          <p:spPr>
            <a:xfrm flipH="false" flipV="false" rot="0">
              <a:off x="0" y="0"/>
              <a:ext cx="812800" cy="711200"/>
            </a:xfrm>
            <a:custGeom>
              <a:avLst/>
              <a:gdLst/>
              <a:ahLst/>
              <a:cxnLst/>
              <a:rect r="r" b="b" t="t" l="l"/>
              <a:pathLst>
                <a:path h="711200" w="8128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32" id="32"/>
            <p:cNvSpPr txBox="true"/>
            <p:nvPr/>
          </p:nvSpPr>
          <p:spPr>
            <a:xfrm>
              <a:off x="127000" y="330200"/>
              <a:ext cx="558800" cy="330200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33" id="33"/>
          <p:cNvGrpSpPr/>
          <p:nvPr/>
        </p:nvGrpSpPr>
        <p:grpSpPr>
          <a:xfrm rot="-5729168">
            <a:off x="-530135" y="-924959"/>
            <a:ext cx="2805920" cy="2986002"/>
            <a:chOff x="0" y="0"/>
            <a:chExt cx="1064343" cy="1132652"/>
          </a:xfrm>
        </p:grpSpPr>
        <p:sp>
          <p:nvSpPr>
            <p:cNvPr name="Freeform 34" id="34"/>
            <p:cNvSpPr/>
            <p:nvPr/>
          </p:nvSpPr>
          <p:spPr>
            <a:xfrm flipH="false" flipV="false" rot="0">
              <a:off x="0" y="0"/>
              <a:ext cx="1064343" cy="1132652"/>
            </a:xfrm>
            <a:custGeom>
              <a:avLst/>
              <a:gdLst/>
              <a:ahLst/>
              <a:cxnLst/>
              <a:rect r="r" b="b" t="t" l="l"/>
              <a:pathLst>
                <a:path h="1132652" w="1064343">
                  <a:moveTo>
                    <a:pt x="532171" y="1132652"/>
                  </a:moveTo>
                  <a:lnTo>
                    <a:pt x="1064343" y="0"/>
                  </a:lnTo>
                  <a:lnTo>
                    <a:pt x="0" y="0"/>
                  </a:lnTo>
                  <a:lnTo>
                    <a:pt x="532171" y="1132652"/>
                  </a:lnTo>
                  <a:close/>
                </a:path>
              </a:pathLst>
            </a:custGeom>
            <a:solidFill>
              <a:srgbClr val="000000">
                <a:alpha val="95686"/>
              </a:srgbClr>
            </a:solidFill>
          </p:spPr>
        </p:sp>
        <p:sp>
          <p:nvSpPr>
            <p:cNvPr name="TextBox 35" id="35"/>
            <p:cNvSpPr txBox="true"/>
            <p:nvPr/>
          </p:nvSpPr>
          <p:spPr>
            <a:xfrm>
              <a:off x="166304" y="80904"/>
              <a:ext cx="731736" cy="525874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</a:pPr>
            </a:p>
          </p:txBody>
        </p:sp>
      </p:grpSp>
      <p:grpSp>
        <p:nvGrpSpPr>
          <p:cNvPr name="Group 36" id="36"/>
          <p:cNvGrpSpPr/>
          <p:nvPr/>
        </p:nvGrpSpPr>
        <p:grpSpPr>
          <a:xfrm rot="-5729168">
            <a:off x="-634814" y="-1096457"/>
            <a:ext cx="2805920" cy="2986002"/>
            <a:chOff x="0" y="0"/>
            <a:chExt cx="1064343" cy="1132652"/>
          </a:xfrm>
        </p:grpSpPr>
        <p:sp>
          <p:nvSpPr>
            <p:cNvPr name="Freeform 37" id="37"/>
            <p:cNvSpPr/>
            <p:nvPr/>
          </p:nvSpPr>
          <p:spPr>
            <a:xfrm flipH="false" flipV="false" rot="0">
              <a:off x="0" y="0"/>
              <a:ext cx="1064343" cy="1132652"/>
            </a:xfrm>
            <a:custGeom>
              <a:avLst/>
              <a:gdLst/>
              <a:ahLst/>
              <a:cxnLst/>
              <a:rect r="r" b="b" t="t" l="l"/>
              <a:pathLst>
                <a:path h="1132652" w="1064343">
                  <a:moveTo>
                    <a:pt x="532171" y="1132652"/>
                  </a:moveTo>
                  <a:lnTo>
                    <a:pt x="1064343" y="0"/>
                  </a:lnTo>
                  <a:lnTo>
                    <a:pt x="0" y="0"/>
                  </a:lnTo>
                  <a:lnTo>
                    <a:pt x="532171" y="1132652"/>
                  </a:lnTo>
                  <a:close/>
                </a:path>
              </a:pathLst>
            </a:custGeom>
            <a:solidFill>
              <a:srgbClr val="395EAB">
                <a:alpha val="95686"/>
              </a:srgbClr>
            </a:solidFill>
          </p:spPr>
        </p:sp>
        <p:sp>
          <p:nvSpPr>
            <p:cNvPr name="TextBox 38" id="38"/>
            <p:cNvSpPr txBox="true"/>
            <p:nvPr/>
          </p:nvSpPr>
          <p:spPr>
            <a:xfrm>
              <a:off x="166304" y="80904"/>
              <a:ext cx="731736" cy="525874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</a:pPr>
            </a:p>
          </p:txBody>
        </p:sp>
      </p:grpSp>
      <p:grpSp>
        <p:nvGrpSpPr>
          <p:cNvPr name="Group 39" id="39"/>
          <p:cNvGrpSpPr/>
          <p:nvPr/>
        </p:nvGrpSpPr>
        <p:grpSpPr>
          <a:xfrm rot="5173293">
            <a:off x="10070" y="9260891"/>
            <a:ext cx="3252121" cy="2845606"/>
            <a:chOff x="0" y="0"/>
            <a:chExt cx="812800" cy="711200"/>
          </a:xfrm>
        </p:grpSpPr>
        <p:sp>
          <p:nvSpPr>
            <p:cNvPr name="Freeform 40" id="40"/>
            <p:cNvSpPr/>
            <p:nvPr/>
          </p:nvSpPr>
          <p:spPr>
            <a:xfrm flipH="false" flipV="false" rot="0">
              <a:off x="0" y="0"/>
              <a:ext cx="812800" cy="711200"/>
            </a:xfrm>
            <a:custGeom>
              <a:avLst/>
              <a:gdLst/>
              <a:ahLst/>
              <a:cxnLst/>
              <a:rect r="r" b="b" t="t" l="l"/>
              <a:pathLst>
                <a:path h="711200" w="8128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41" id="41"/>
            <p:cNvSpPr txBox="true"/>
            <p:nvPr/>
          </p:nvSpPr>
          <p:spPr>
            <a:xfrm>
              <a:off x="127000" y="330200"/>
              <a:ext cx="558800" cy="330200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42" id="42"/>
          <p:cNvGrpSpPr/>
          <p:nvPr/>
        </p:nvGrpSpPr>
        <p:grpSpPr>
          <a:xfrm rot="0">
            <a:off x="-1053203" y="8509140"/>
            <a:ext cx="3252121" cy="2845606"/>
            <a:chOff x="0" y="0"/>
            <a:chExt cx="812800" cy="711200"/>
          </a:xfrm>
        </p:grpSpPr>
        <p:sp>
          <p:nvSpPr>
            <p:cNvPr name="Freeform 43" id="43"/>
            <p:cNvSpPr/>
            <p:nvPr/>
          </p:nvSpPr>
          <p:spPr>
            <a:xfrm flipH="false" flipV="false" rot="0">
              <a:off x="0" y="0"/>
              <a:ext cx="812800" cy="711200"/>
            </a:xfrm>
            <a:custGeom>
              <a:avLst/>
              <a:gdLst/>
              <a:ahLst/>
              <a:cxnLst/>
              <a:rect r="r" b="b" t="t" l="l"/>
              <a:pathLst>
                <a:path h="711200" w="8128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44" id="44"/>
            <p:cNvSpPr txBox="true"/>
            <p:nvPr/>
          </p:nvSpPr>
          <p:spPr>
            <a:xfrm>
              <a:off x="127000" y="330200"/>
              <a:ext cx="558800" cy="330200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45" id="45"/>
          <p:cNvSpPr/>
          <p:nvPr/>
        </p:nvSpPr>
        <p:spPr>
          <a:xfrm flipH="false" flipV="false" rot="0">
            <a:off x="12604655" y="-586842"/>
            <a:ext cx="3228926" cy="3228926"/>
          </a:xfrm>
          <a:custGeom>
            <a:avLst/>
            <a:gdLst/>
            <a:ahLst/>
            <a:cxnLst/>
            <a:rect r="r" b="b" t="t" l="l"/>
            <a:pathLst>
              <a:path h="3228926" w="3228926">
                <a:moveTo>
                  <a:pt x="0" y="0"/>
                </a:moveTo>
                <a:lnTo>
                  <a:pt x="3228926" y="0"/>
                </a:lnTo>
                <a:lnTo>
                  <a:pt x="3228926" y="3228926"/>
                </a:lnTo>
                <a:lnTo>
                  <a:pt x="0" y="3228926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6" id="46"/>
          <p:cNvSpPr/>
          <p:nvPr/>
        </p:nvSpPr>
        <p:spPr>
          <a:xfrm flipH="false" flipV="false" rot="0">
            <a:off x="12623559" y="-586842"/>
            <a:ext cx="3210022" cy="3210022"/>
          </a:xfrm>
          <a:custGeom>
            <a:avLst/>
            <a:gdLst/>
            <a:ahLst/>
            <a:cxnLst/>
            <a:rect r="r" b="b" t="t" l="l"/>
            <a:pathLst>
              <a:path h="3210022" w="3210022">
                <a:moveTo>
                  <a:pt x="0" y="0"/>
                </a:moveTo>
                <a:lnTo>
                  <a:pt x="3210022" y="0"/>
                </a:lnTo>
                <a:lnTo>
                  <a:pt x="3210022" y="3210022"/>
                </a:lnTo>
                <a:lnTo>
                  <a:pt x="0" y="3210022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-20710" t="-20710" r="0" b="0"/>
            </a:stretch>
          </a:blipFill>
        </p:spPr>
      </p:sp>
      <p:grpSp>
        <p:nvGrpSpPr>
          <p:cNvPr name="Group 47" id="47"/>
          <p:cNvGrpSpPr/>
          <p:nvPr/>
        </p:nvGrpSpPr>
        <p:grpSpPr>
          <a:xfrm rot="-2700000">
            <a:off x="15662310" y="7587958"/>
            <a:ext cx="4454103" cy="4563171"/>
            <a:chOff x="0" y="0"/>
            <a:chExt cx="5938804" cy="6084228"/>
          </a:xfrm>
        </p:grpSpPr>
        <p:grpSp>
          <p:nvGrpSpPr>
            <p:cNvPr name="Group 48" id="48"/>
            <p:cNvGrpSpPr/>
            <p:nvPr/>
          </p:nvGrpSpPr>
          <p:grpSpPr>
            <a:xfrm rot="-2615550">
              <a:off x="892388" y="971851"/>
              <a:ext cx="4336161" cy="3794141"/>
              <a:chOff x="0" y="0"/>
              <a:chExt cx="812800" cy="711200"/>
            </a:xfrm>
          </p:grpSpPr>
          <p:sp>
            <p:nvSpPr>
              <p:cNvPr name="Freeform 49" id="49"/>
              <p:cNvSpPr/>
              <p:nvPr/>
            </p:nvSpPr>
            <p:spPr>
              <a:xfrm flipH="false" flipV="false" rot="0">
                <a:off x="0" y="0"/>
                <a:ext cx="812800" cy="711200"/>
              </a:xfrm>
              <a:custGeom>
                <a:avLst/>
                <a:gdLst/>
                <a:ahLst/>
                <a:cxnLst/>
                <a:rect r="r" b="b" t="t" l="l"/>
                <a:pathLst>
                  <a:path h="711200" w="812800">
                    <a:moveTo>
                      <a:pt x="406400" y="0"/>
                    </a:moveTo>
                    <a:lnTo>
                      <a:pt x="812800" y="711200"/>
                    </a:lnTo>
                    <a:lnTo>
                      <a:pt x="0" y="711200"/>
                    </a:lnTo>
                    <a:lnTo>
                      <a:pt x="406400" y="0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</p:sp>
          <p:sp>
            <p:nvSpPr>
              <p:cNvPr name="TextBox 50" id="50"/>
              <p:cNvSpPr txBox="true"/>
              <p:nvPr/>
            </p:nvSpPr>
            <p:spPr>
              <a:xfrm>
                <a:off x="127000" y="330200"/>
                <a:ext cx="558800" cy="330200"/>
              </a:xfrm>
              <a:prstGeom prst="rect">
                <a:avLst/>
              </a:prstGeom>
            </p:spPr>
            <p:txBody>
              <a:bodyPr anchor="ctr" rtlCol="false" tIns="136679" lIns="136679" bIns="136679" rIns="136679"/>
              <a:lstStyle/>
              <a:p>
                <a:pPr algn="ctr">
                  <a:lnSpc>
                    <a:spcPts val="529"/>
                  </a:lnSpc>
                  <a:spcBef>
                    <a:spcPct val="0"/>
                  </a:spcBef>
                </a:pPr>
              </a:p>
            </p:txBody>
          </p:sp>
        </p:grpSp>
        <p:grpSp>
          <p:nvGrpSpPr>
            <p:cNvPr name="Group 51" id="51"/>
            <p:cNvGrpSpPr/>
            <p:nvPr/>
          </p:nvGrpSpPr>
          <p:grpSpPr>
            <a:xfrm rot="-2615550">
              <a:off x="710255" y="1318236"/>
              <a:ext cx="4336161" cy="3794141"/>
              <a:chOff x="0" y="0"/>
              <a:chExt cx="812800" cy="711200"/>
            </a:xfrm>
          </p:grpSpPr>
          <p:sp>
            <p:nvSpPr>
              <p:cNvPr name="Freeform 52" id="52"/>
              <p:cNvSpPr/>
              <p:nvPr/>
            </p:nvSpPr>
            <p:spPr>
              <a:xfrm flipH="false" flipV="false" rot="0">
                <a:off x="0" y="0"/>
                <a:ext cx="812800" cy="711200"/>
              </a:xfrm>
              <a:custGeom>
                <a:avLst/>
                <a:gdLst/>
                <a:ahLst/>
                <a:cxnLst/>
                <a:rect r="r" b="b" t="t" l="l"/>
                <a:pathLst>
                  <a:path h="711200" w="812800">
                    <a:moveTo>
                      <a:pt x="406400" y="0"/>
                    </a:moveTo>
                    <a:lnTo>
                      <a:pt x="812800" y="711200"/>
                    </a:lnTo>
                    <a:lnTo>
                      <a:pt x="0" y="711200"/>
                    </a:lnTo>
                    <a:lnTo>
                      <a:pt x="406400" y="0"/>
                    </a:lnTo>
                    <a:close/>
                  </a:path>
                </a:pathLst>
              </a:custGeom>
              <a:solidFill>
                <a:srgbClr val="395EAB"/>
              </a:solidFill>
            </p:spPr>
          </p:sp>
          <p:sp>
            <p:nvSpPr>
              <p:cNvPr name="TextBox 53" id="53"/>
              <p:cNvSpPr txBox="true"/>
              <p:nvPr/>
            </p:nvSpPr>
            <p:spPr>
              <a:xfrm>
                <a:off x="127000" y="330200"/>
                <a:ext cx="558800" cy="330200"/>
              </a:xfrm>
              <a:prstGeom prst="rect">
                <a:avLst/>
              </a:prstGeom>
            </p:spPr>
            <p:txBody>
              <a:bodyPr anchor="ctr" rtlCol="false" tIns="136679" lIns="136679" bIns="136679" rIns="136679"/>
              <a:lstStyle/>
              <a:p>
                <a:pPr algn="ctr">
                  <a:lnSpc>
                    <a:spcPts val="529"/>
                  </a:lnSpc>
                  <a:spcBef>
                    <a:spcPct val="0"/>
                  </a:spcBef>
                </a:pPr>
              </a:p>
            </p:txBody>
          </p:sp>
        </p:grpSp>
      </p:grpSp>
      <p:grpSp>
        <p:nvGrpSpPr>
          <p:cNvPr name="Group 54" id="54"/>
          <p:cNvGrpSpPr/>
          <p:nvPr/>
        </p:nvGrpSpPr>
        <p:grpSpPr>
          <a:xfrm rot="-3568318">
            <a:off x="11511736" y="-1241298"/>
            <a:ext cx="6629103" cy="9284229"/>
            <a:chOff x="0" y="0"/>
            <a:chExt cx="1560938" cy="2186133"/>
          </a:xfrm>
        </p:grpSpPr>
        <p:sp>
          <p:nvSpPr>
            <p:cNvPr name="Freeform 55" id="55"/>
            <p:cNvSpPr/>
            <p:nvPr/>
          </p:nvSpPr>
          <p:spPr>
            <a:xfrm flipH="false" flipV="false" rot="0">
              <a:off x="0" y="0"/>
              <a:ext cx="1560938" cy="2186133"/>
            </a:xfrm>
            <a:custGeom>
              <a:avLst/>
              <a:gdLst/>
              <a:ahLst/>
              <a:cxnLst/>
              <a:rect r="r" b="b" t="t" l="l"/>
              <a:pathLst>
                <a:path h="2186133" w="1560938">
                  <a:moveTo>
                    <a:pt x="780469" y="0"/>
                  </a:moveTo>
                  <a:lnTo>
                    <a:pt x="1560938" y="2186133"/>
                  </a:lnTo>
                  <a:lnTo>
                    <a:pt x="0" y="2186133"/>
                  </a:lnTo>
                  <a:lnTo>
                    <a:pt x="780469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56" id="56"/>
            <p:cNvSpPr txBox="true"/>
            <p:nvPr/>
          </p:nvSpPr>
          <p:spPr>
            <a:xfrm>
              <a:off x="243897" y="995940"/>
              <a:ext cx="1073145" cy="1034040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grpSp>
        <p:nvGrpSpPr>
          <p:cNvPr name="Group 57" id="57"/>
          <p:cNvGrpSpPr/>
          <p:nvPr/>
        </p:nvGrpSpPr>
        <p:grpSpPr>
          <a:xfrm rot="0">
            <a:off x="9334799" y="2184827"/>
            <a:ext cx="2388819" cy="1562360"/>
            <a:chOff x="0" y="0"/>
            <a:chExt cx="601307" cy="393273"/>
          </a:xfrm>
        </p:grpSpPr>
        <p:sp>
          <p:nvSpPr>
            <p:cNvPr name="Freeform 58" id="58"/>
            <p:cNvSpPr/>
            <p:nvPr/>
          </p:nvSpPr>
          <p:spPr>
            <a:xfrm flipH="false" flipV="false" rot="0">
              <a:off x="0" y="0"/>
              <a:ext cx="601307" cy="393273"/>
            </a:xfrm>
            <a:custGeom>
              <a:avLst/>
              <a:gdLst/>
              <a:ahLst/>
              <a:cxnLst/>
              <a:rect r="r" b="b" t="t" l="l"/>
              <a:pathLst>
                <a:path h="393273" w="601307">
                  <a:moveTo>
                    <a:pt x="196636" y="0"/>
                  </a:moveTo>
                  <a:lnTo>
                    <a:pt x="404670" y="0"/>
                  </a:lnTo>
                  <a:cubicBezTo>
                    <a:pt x="513269" y="0"/>
                    <a:pt x="601307" y="88037"/>
                    <a:pt x="601307" y="196636"/>
                  </a:cubicBezTo>
                  <a:lnTo>
                    <a:pt x="601307" y="196636"/>
                  </a:lnTo>
                  <a:cubicBezTo>
                    <a:pt x="601307" y="248788"/>
                    <a:pt x="580590" y="298803"/>
                    <a:pt x="543713" y="335679"/>
                  </a:cubicBezTo>
                  <a:cubicBezTo>
                    <a:pt x="506837" y="372556"/>
                    <a:pt x="456821" y="393273"/>
                    <a:pt x="404670" y="393273"/>
                  </a:cubicBezTo>
                  <a:lnTo>
                    <a:pt x="196636" y="393273"/>
                  </a:lnTo>
                  <a:cubicBezTo>
                    <a:pt x="144485" y="393273"/>
                    <a:pt x="94470" y="372556"/>
                    <a:pt x="57593" y="335679"/>
                  </a:cubicBezTo>
                  <a:cubicBezTo>
                    <a:pt x="20717" y="298803"/>
                    <a:pt x="0" y="248788"/>
                    <a:pt x="0" y="196636"/>
                  </a:cubicBezTo>
                  <a:lnTo>
                    <a:pt x="0" y="196636"/>
                  </a:lnTo>
                  <a:cubicBezTo>
                    <a:pt x="0" y="144485"/>
                    <a:pt x="20717" y="94470"/>
                    <a:pt x="57593" y="57593"/>
                  </a:cubicBezTo>
                  <a:cubicBezTo>
                    <a:pt x="94470" y="20717"/>
                    <a:pt x="144485" y="0"/>
                    <a:pt x="196636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59" id="59"/>
            <p:cNvSpPr txBox="true"/>
            <p:nvPr/>
          </p:nvSpPr>
          <p:spPr>
            <a:xfrm>
              <a:off x="0" y="-19050"/>
              <a:ext cx="601307" cy="412323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grpSp>
        <p:nvGrpSpPr>
          <p:cNvPr name="Group 60" id="60"/>
          <p:cNvGrpSpPr/>
          <p:nvPr/>
        </p:nvGrpSpPr>
        <p:grpSpPr>
          <a:xfrm rot="3518196">
            <a:off x="17076094" y="-3923033"/>
            <a:ext cx="3402731" cy="3767883"/>
            <a:chOff x="0" y="0"/>
            <a:chExt cx="812800" cy="900023"/>
          </a:xfrm>
        </p:grpSpPr>
        <p:sp>
          <p:nvSpPr>
            <p:cNvPr name="Freeform 61" id="61"/>
            <p:cNvSpPr/>
            <p:nvPr/>
          </p:nvSpPr>
          <p:spPr>
            <a:xfrm flipH="false" flipV="false" rot="0">
              <a:off x="0" y="0"/>
              <a:ext cx="812800" cy="900023"/>
            </a:xfrm>
            <a:custGeom>
              <a:avLst/>
              <a:gdLst/>
              <a:ahLst/>
              <a:cxnLst/>
              <a:rect r="r" b="b" t="t" l="l"/>
              <a:pathLst>
                <a:path h="900023" w="812800">
                  <a:moveTo>
                    <a:pt x="406400" y="0"/>
                  </a:moveTo>
                  <a:lnTo>
                    <a:pt x="812800" y="900023"/>
                  </a:lnTo>
                  <a:lnTo>
                    <a:pt x="0" y="900023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62" id="62"/>
            <p:cNvSpPr txBox="true"/>
            <p:nvPr/>
          </p:nvSpPr>
          <p:spPr>
            <a:xfrm>
              <a:off x="127000" y="417868"/>
              <a:ext cx="558800" cy="417868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3" id="63"/>
          <p:cNvGrpSpPr/>
          <p:nvPr/>
        </p:nvGrpSpPr>
        <p:grpSpPr>
          <a:xfrm rot="-5400000">
            <a:off x="13919509" y="-760"/>
            <a:ext cx="10399768" cy="2977389"/>
            <a:chOff x="0" y="0"/>
            <a:chExt cx="2484161" cy="711200"/>
          </a:xfrm>
        </p:grpSpPr>
        <p:sp>
          <p:nvSpPr>
            <p:cNvPr name="Freeform 64" id="64"/>
            <p:cNvSpPr/>
            <p:nvPr/>
          </p:nvSpPr>
          <p:spPr>
            <a:xfrm flipH="false" flipV="false" rot="0">
              <a:off x="0" y="0"/>
              <a:ext cx="2484161" cy="711200"/>
            </a:xfrm>
            <a:custGeom>
              <a:avLst/>
              <a:gdLst/>
              <a:ahLst/>
              <a:cxnLst/>
              <a:rect r="r" b="b" t="t" l="l"/>
              <a:pathLst>
                <a:path h="711200" w="2484161">
                  <a:moveTo>
                    <a:pt x="1242080" y="0"/>
                  </a:moveTo>
                  <a:lnTo>
                    <a:pt x="2484161" y="711200"/>
                  </a:lnTo>
                  <a:lnTo>
                    <a:pt x="0" y="711200"/>
                  </a:lnTo>
                  <a:lnTo>
                    <a:pt x="124208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65" id="65"/>
            <p:cNvSpPr txBox="true"/>
            <p:nvPr/>
          </p:nvSpPr>
          <p:spPr>
            <a:xfrm>
              <a:off x="388150" y="330200"/>
              <a:ext cx="1707861" cy="330200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6" id="66"/>
          <p:cNvGrpSpPr/>
          <p:nvPr/>
        </p:nvGrpSpPr>
        <p:grpSpPr>
          <a:xfrm rot="-5400000">
            <a:off x="13867621" y="214937"/>
            <a:ext cx="10399768" cy="2545997"/>
            <a:chOff x="0" y="0"/>
            <a:chExt cx="2484161" cy="608155"/>
          </a:xfrm>
        </p:grpSpPr>
        <p:sp>
          <p:nvSpPr>
            <p:cNvPr name="Freeform 67" id="67"/>
            <p:cNvSpPr/>
            <p:nvPr/>
          </p:nvSpPr>
          <p:spPr>
            <a:xfrm flipH="false" flipV="false" rot="0">
              <a:off x="0" y="0"/>
              <a:ext cx="2484161" cy="608155"/>
            </a:xfrm>
            <a:custGeom>
              <a:avLst/>
              <a:gdLst/>
              <a:ahLst/>
              <a:cxnLst/>
              <a:rect r="r" b="b" t="t" l="l"/>
              <a:pathLst>
                <a:path h="608155" w="2484161">
                  <a:moveTo>
                    <a:pt x="1242080" y="0"/>
                  </a:moveTo>
                  <a:lnTo>
                    <a:pt x="2484161" y="608155"/>
                  </a:lnTo>
                  <a:lnTo>
                    <a:pt x="0" y="608155"/>
                  </a:lnTo>
                  <a:lnTo>
                    <a:pt x="1242080" y="0"/>
                  </a:ln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68" id="68"/>
            <p:cNvSpPr txBox="true"/>
            <p:nvPr/>
          </p:nvSpPr>
          <p:spPr>
            <a:xfrm>
              <a:off x="388150" y="282357"/>
              <a:ext cx="1707861" cy="282357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69" id="69"/>
          <p:cNvSpPr txBox="true"/>
          <p:nvPr/>
        </p:nvSpPr>
        <p:spPr>
          <a:xfrm rot="0">
            <a:off x="477236" y="9331372"/>
            <a:ext cx="305500" cy="7105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814"/>
              </a:lnSpc>
              <a:spcBef>
                <a:spcPct val="0"/>
              </a:spcBef>
            </a:pPr>
            <a:r>
              <a:rPr lang="en-US" b="true" sz="4153">
                <a:solidFill>
                  <a:srgbClr val="FFFFFF"/>
                </a:solidFill>
                <a:latin typeface="Vazir Heavy"/>
                <a:ea typeface="Vazir Heavy"/>
                <a:cs typeface="Vazir Heavy"/>
                <a:sym typeface="Vazir Heavy"/>
              </a:rPr>
              <a:t>4</a:t>
            </a:r>
          </a:p>
        </p:txBody>
      </p:sp>
      <p:grpSp>
        <p:nvGrpSpPr>
          <p:cNvPr name="Group 70" id="70"/>
          <p:cNvGrpSpPr/>
          <p:nvPr/>
        </p:nvGrpSpPr>
        <p:grpSpPr>
          <a:xfrm rot="5400000">
            <a:off x="7128100" y="-3798753"/>
            <a:ext cx="93299" cy="10997561"/>
            <a:chOff x="0" y="0"/>
            <a:chExt cx="24572" cy="2896477"/>
          </a:xfrm>
        </p:grpSpPr>
        <p:sp>
          <p:nvSpPr>
            <p:cNvPr name="Freeform 71" id="71"/>
            <p:cNvSpPr/>
            <p:nvPr/>
          </p:nvSpPr>
          <p:spPr>
            <a:xfrm flipH="false" flipV="false" rot="0">
              <a:off x="0" y="0"/>
              <a:ext cx="24572" cy="2896477"/>
            </a:xfrm>
            <a:custGeom>
              <a:avLst/>
              <a:gdLst/>
              <a:ahLst/>
              <a:cxnLst/>
              <a:rect r="r" b="b" t="t" l="l"/>
              <a:pathLst>
                <a:path h="2896477" w="24572">
                  <a:moveTo>
                    <a:pt x="12286" y="0"/>
                  </a:moveTo>
                  <a:lnTo>
                    <a:pt x="12286" y="0"/>
                  </a:lnTo>
                  <a:cubicBezTo>
                    <a:pt x="19072" y="0"/>
                    <a:pt x="24572" y="5501"/>
                    <a:pt x="24572" y="12286"/>
                  </a:cubicBezTo>
                  <a:lnTo>
                    <a:pt x="24572" y="2884191"/>
                  </a:lnTo>
                  <a:cubicBezTo>
                    <a:pt x="24572" y="2890976"/>
                    <a:pt x="19072" y="2896477"/>
                    <a:pt x="12286" y="2896477"/>
                  </a:cubicBezTo>
                  <a:lnTo>
                    <a:pt x="12286" y="2896477"/>
                  </a:lnTo>
                  <a:cubicBezTo>
                    <a:pt x="5501" y="2896477"/>
                    <a:pt x="0" y="2890976"/>
                    <a:pt x="0" y="2884191"/>
                  </a:cubicBezTo>
                  <a:lnTo>
                    <a:pt x="0" y="12286"/>
                  </a:lnTo>
                  <a:cubicBezTo>
                    <a:pt x="0" y="5501"/>
                    <a:pt x="5501" y="0"/>
                    <a:pt x="12286" y="0"/>
                  </a:cubicBez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72" id="72"/>
            <p:cNvSpPr txBox="true"/>
            <p:nvPr/>
          </p:nvSpPr>
          <p:spPr>
            <a:xfrm>
              <a:off x="0" y="-19050"/>
              <a:ext cx="24572" cy="2915527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sp>
        <p:nvSpPr>
          <p:cNvPr name="TextBox 73" id="73"/>
          <p:cNvSpPr txBox="true"/>
          <p:nvPr/>
        </p:nvSpPr>
        <p:spPr>
          <a:xfrm rot="0">
            <a:off x="3496389" y="265133"/>
            <a:ext cx="4131758" cy="121824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238"/>
              </a:lnSpc>
            </a:pPr>
            <a:r>
              <a:rPr lang="en-US" sz="2313" b="true">
                <a:solidFill>
                  <a:srgbClr val="395EAB"/>
                </a:solidFill>
                <a:latin typeface="Vazir Heavy"/>
                <a:ea typeface="Vazir Heavy"/>
                <a:cs typeface="Vazir Heavy"/>
                <a:sym typeface="Vazir Heavy"/>
              </a:rPr>
              <a:t>11</a:t>
            </a:r>
            <a:r>
              <a:rPr lang="en-US" sz="2313" b="true">
                <a:solidFill>
                  <a:srgbClr val="395EAB"/>
                </a:solidFill>
                <a:latin typeface="Vazir Heavy"/>
                <a:ea typeface="Vazir Heavy"/>
                <a:cs typeface="Vazir Heavy"/>
                <a:sym typeface="Vazir Heavy"/>
              </a:rPr>
              <a:t>th</a:t>
            </a:r>
            <a:r>
              <a:rPr lang="en-US" sz="2313" b="true">
                <a:solidFill>
                  <a:srgbClr val="000000"/>
                </a:solidFill>
                <a:latin typeface="Vazir Heavy"/>
                <a:ea typeface="Vazir Heavy"/>
                <a:cs typeface="Vazir Heavy"/>
                <a:sym typeface="Vazir Heavy"/>
              </a:rPr>
              <a:t> International Conference</a:t>
            </a:r>
          </a:p>
          <a:p>
            <a:pPr algn="ctr">
              <a:lnSpc>
                <a:spcPts val="3238"/>
              </a:lnSpc>
              <a:spcBef>
                <a:spcPct val="0"/>
              </a:spcBef>
            </a:pPr>
            <a:r>
              <a:rPr lang="en-US" b="true" sz="2313">
                <a:solidFill>
                  <a:srgbClr val="000000"/>
                </a:solidFill>
                <a:latin typeface="Vazir Heavy"/>
                <a:ea typeface="Vazir Heavy"/>
                <a:cs typeface="Vazir Heavy"/>
                <a:sym typeface="Vazir Heavy"/>
              </a:rPr>
              <a:t>on Control, Instrumentation and Automation</a:t>
            </a:r>
          </a:p>
        </p:txBody>
      </p:sp>
      <p:sp>
        <p:nvSpPr>
          <p:cNvPr name="TextBox 74" id="74"/>
          <p:cNvSpPr txBox="true"/>
          <p:nvPr/>
        </p:nvSpPr>
        <p:spPr>
          <a:xfrm rot="0">
            <a:off x="8123447" y="150833"/>
            <a:ext cx="4347858" cy="125017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rtl="true">
              <a:lnSpc>
                <a:spcPts val="5147"/>
              </a:lnSpc>
            </a:pPr>
            <a:r>
              <a:rPr lang="ar-EG" b="true" sz="2859">
                <a:solidFill>
                  <a:srgbClr val="395EAB"/>
                </a:solidFill>
                <a:latin typeface="Vazir Heavy"/>
                <a:ea typeface="Vazir Heavy"/>
                <a:cs typeface="Vazir Heavy"/>
                <a:sym typeface="Vazir Heavy"/>
                <a:rtl val="true"/>
              </a:rPr>
              <a:t>یازدهمین </a:t>
            </a:r>
            <a:r>
              <a:rPr lang="ar-EG" b="true" sz="2859">
                <a:solidFill>
                  <a:srgbClr val="000000"/>
                </a:solidFill>
                <a:latin typeface="Vazir Heavy"/>
                <a:ea typeface="Vazir Heavy"/>
                <a:cs typeface="Vazir Heavy"/>
                <a:sym typeface="Vazir Heavy"/>
                <a:rtl val="true"/>
              </a:rPr>
              <a:t>کنفرانس بین المللی کنترل ، ابزار دقیق و اتوماسیون</a:t>
            </a:r>
          </a:p>
        </p:txBody>
      </p:sp>
      <p:grpSp>
        <p:nvGrpSpPr>
          <p:cNvPr name="Group 75" id="75"/>
          <p:cNvGrpSpPr/>
          <p:nvPr/>
        </p:nvGrpSpPr>
        <p:grpSpPr>
          <a:xfrm rot="0">
            <a:off x="14080799" y="2175302"/>
            <a:ext cx="2929425" cy="991641"/>
            <a:chOff x="0" y="0"/>
            <a:chExt cx="771536" cy="261173"/>
          </a:xfrm>
        </p:grpSpPr>
        <p:sp>
          <p:nvSpPr>
            <p:cNvPr name="Freeform 76" id="76"/>
            <p:cNvSpPr/>
            <p:nvPr/>
          </p:nvSpPr>
          <p:spPr>
            <a:xfrm flipH="false" flipV="false" rot="0">
              <a:off x="0" y="0"/>
              <a:ext cx="771536" cy="261173"/>
            </a:xfrm>
            <a:custGeom>
              <a:avLst/>
              <a:gdLst/>
              <a:ahLst/>
              <a:cxnLst/>
              <a:rect r="r" b="b" t="t" l="l"/>
              <a:pathLst>
                <a:path h="261173" w="771536">
                  <a:moveTo>
                    <a:pt x="130586" y="0"/>
                  </a:moveTo>
                  <a:lnTo>
                    <a:pt x="640949" y="0"/>
                  </a:lnTo>
                  <a:cubicBezTo>
                    <a:pt x="675583" y="0"/>
                    <a:pt x="708798" y="13758"/>
                    <a:pt x="733288" y="38248"/>
                  </a:cubicBezTo>
                  <a:cubicBezTo>
                    <a:pt x="757778" y="62738"/>
                    <a:pt x="771536" y="95953"/>
                    <a:pt x="771536" y="130586"/>
                  </a:cubicBezTo>
                  <a:lnTo>
                    <a:pt x="771536" y="130586"/>
                  </a:lnTo>
                  <a:cubicBezTo>
                    <a:pt x="771536" y="202707"/>
                    <a:pt x="713070" y="261173"/>
                    <a:pt x="640949" y="261173"/>
                  </a:cubicBezTo>
                  <a:lnTo>
                    <a:pt x="130586" y="261173"/>
                  </a:lnTo>
                  <a:cubicBezTo>
                    <a:pt x="95953" y="261173"/>
                    <a:pt x="62738" y="247415"/>
                    <a:pt x="38248" y="222925"/>
                  </a:cubicBezTo>
                  <a:cubicBezTo>
                    <a:pt x="13758" y="198435"/>
                    <a:pt x="0" y="165220"/>
                    <a:pt x="0" y="130586"/>
                  </a:cubicBezTo>
                  <a:lnTo>
                    <a:pt x="0" y="130586"/>
                  </a:lnTo>
                  <a:cubicBezTo>
                    <a:pt x="0" y="95953"/>
                    <a:pt x="13758" y="62738"/>
                    <a:pt x="38248" y="38248"/>
                  </a:cubicBezTo>
                  <a:cubicBezTo>
                    <a:pt x="62738" y="13758"/>
                    <a:pt x="95953" y="0"/>
                    <a:pt x="130586" y="0"/>
                  </a:cubicBezTo>
                  <a:close/>
                </a:path>
              </a:pathLst>
            </a:custGeom>
            <a:solidFill>
              <a:srgbClr val="395EAB"/>
            </a:solidFill>
            <a:ln cap="rnd">
              <a:noFill/>
              <a:prstDash val="solid"/>
              <a:round/>
            </a:ln>
          </p:spPr>
        </p:sp>
        <p:sp>
          <p:nvSpPr>
            <p:cNvPr name="TextBox 77" id="77"/>
            <p:cNvSpPr txBox="true"/>
            <p:nvPr/>
          </p:nvSpPr>
          <p:spPr>
            <a:xfrm>
              <a:off x="0" y="-104775"/>
              <a:ext cx="771536" cy="36594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640"/>
                </a:lnSpc>
              </a:pPr>
              <a:r>
                <a:rPr lang="en-US" b="true" sz="2600">
                  <a:solidFill>
                    <a:srgbClr val="FFFFFF"/>
                  </a:solidFill>
                  <a:latin typeface="Times New Roman Ultra-Bold"/>
                  <a:ea typeface="Times New Roman Ultra-Bold"/>
                  <a:cs typeface="Times New Roman Ultra-Bold"/>
                  <a:sym typeface="Times New Roman Ultra-Bold"/>
                </a:rPr>
                <a:t>Table of content</a:t>
              </a:r>
            </a:p>
          </p:txBody>
        </p:sp>
      </p:grpSp>
      <p:grpSp>
        <p:nvGrpSpPr>
          <p:cNvPr name="Group 78" id="78"/>
          <p:cNvGrpSpPr/>
          <p:nvPr/>
        </p:nvGrpSpPr>
        <p:grpSpPr>
          <a:xfrm rot="0">
            <a:off x="14080799" y="3213267"/>
            <a:ext cx="2929425" cy="991641"/>
            <a:chOff x="0" y="0"/>
            <a:chExt cx="771536" cy="261173"/>
          </a:xfrm>
        </p:grpSpPr>
        <p:sp>
          <p:nvSpPr>
            <p:cNvPr name="Freeform 79" id="79"/>
            <p:cNvSpPr/>
            <p:nvPr/>
          </p:nvSpPr>
          <p:spPr>
            <a:xfrm flipH="false" flipV="false" rot="0">
              <a:off x="0" y="0"/>
              <a:ext cx="771536" cy="261173"/>
            </a:xfrm>
            <a:custGeom>
              <a:avLst/>
              <a:gdLst/>
              <a:ahLst/>
              <a:cxnLst/>
              <a:rect r="r" b="b" t="t" l="l"/>
              <a:pathLst>
                <a:path h="261173" w="771536">
                  <a:moveTo>
                    <a:pt x="130586" y="0"/>
                  </a:moveTo>
                  <a:lnTo>
                    <a:pt x="640949" y="0"/>
                  </a:lnTo>
                  <a:cubicBezTo>
                    <a:pt x="675583" y="0"/>
                    <a:pt x="708798" y="13758"/>
                    <a:pt x="733288" y="38248"/>
                  </a:cubicBezTo>
                  <a:cubicBezTo>
                    <a:pt x="757778" y="62738"/>
                    <a:pt x="771536" y="95953"/>
                    <a:pt x="771536" y="130586"/>
                  </a:cubicBezTo>
                  <a:lnTo>
                    <a:pt x="771536" y="130586"/>
                  </a:lnTo>
                  <a:cubicBezTo>
                    <a:pt x="771536" y="202707"/>
                    <a:pt x="713070" y="261173"/>
                    <a:pt x="640949" y="261173"/>
                  </a:cubicBezTo>
                  <a:lnTo>
                    <a:pt x="130586" y="261173"/>
                  </a:lnTo>
                  <a:cubicBezTo>
                    <a:pt x="95953" y="261173"/>
                    <a:pt x="62738" y="247415"/>
                    <a:pt x="38248" y="222925"/>
                  </a:cubicBezTo>
                  <a:cubicBezTo>
                    <a:pt x="13758" y="198435"/>
                    <a:pt x="0" y="165220"/>
                    <a:pt x="0" y="130586"/>
                  </a:cubicBezTo>
                  <a:lnTo>
                    <a:pt x="0" y="130586"/>
                  </a:lnTo>
                  <a:cubicBezTo>
                    <a:pt x="0" y="95953"/>
                    <a:pt x="13758" y="62738"/>
                    <a:pt x="38248" y="38248"/>
                  </a:cubicBezTo>
                  <a:cubicBezTo>
                    <a:pt x="62738" y="13758"/>
                    <a:pt x="95953" y="0"/>
                    <a:pt x="130586" y="0"/>
                  </a:cubicBez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80" id="80"/>
            <p:cNvSpPr txBox="true"/>
            <p:nvPr/>
          </p:nvSpPr>
          <p:spPr>
            <a:xfrm>
              <a:off x="0" y="-114300"/>
              <a:ext cx="771536" cy="37547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4060"/>
                </a:lnSpc>
              </a:pPr>
              <a:r>
                <a:rPr lang="en-US" b="true" sz="2900">
                  <a:solidFill>
                    <a:srgbClr val="FFFFFF"/>
                  </a:solidFill>
                  <a:latin typeface="Times New Roman Ultra-Bold"/>
                  <a:ea typeface="Times New Roman Ultra-Bold"/>
                  <a:cs typeface="Times New Roman Ultra-Bold"/>
                  <a:sym typeface="Times New Roman Ultra-Bold"/>
                </a:rPr>
                <a:t>Introduction</a:t>
              </a:r>
            </a:p>
          </p:txBody>
        </p:sp>
      </p:grpSp>
      <p:grpSp>
        <p:nvGrpSpPr>
          <p:cNvPr name="Group 81" id="81"/>
          <p:cNvGrpSpPr/>
          <p:nvPr/>
        </p:nvGrpSpPr>
        <p:grpSpPr>
          <a:xfrm rot="0">
            <a:off x="14080799" y="4273964"/>
            <a:ext cx="2929425" cy="1071564"/>
            <a:chOff x="0" y="0"/>
            <a:chExt cx="771536" cy="282223"/>
          </a:xfrm>
        </p:grpSpPr>
        <p:sp>
          <p:nvSpPr>
            <p:cNvPr name="Freeform 82" id="82"/>
            <p:cNvSpPr/>
            <p:nvPr/>
          </p:nvSpPr>
          <p:spPr>
            <a:xfrm flipH="false" flipV="false" rot="0">
              <a:off x="0" y="0"/>
              <a:ext cx="771536" cy="282223"/>
            </a:xfrm>
            <a:custGeom>
              <a:avLst/>
              <a:gdLst/>
              <a:ahLst/>
              <a:cxnLst/>
              <a:rect r="r" b="b" t="t" l="l"/>
              <a:pathLst>
                <a:path h="282223" w="771536">
                  <a:moveTo>
                    <a:pt x="141111" y="0"/>
                  </a:moveTo>
                  <a:lnTo>
                    <a:pt x="630424" y="0"/>
                  </a:lnTo>
                  <a:cubicBezTo>
                    <a:pt x="708358" y="0"/>
                    <a:pt x="771536" y="63178"/>
                    <a:pt x="771536" y="141111"/>
                  </a:cubicBezTo>
                  <a:lnTo>
                    <a:pt x="771536" y="141111"/>
                  </a:lnTo>
                  <a:cubicBezTo>
                    <a:pt x="771536" y="219045"/>
                    <a:pt x="708358" y="282223"/>
                    <a:pt x="630424" y="282223"/>
                  </a:cubicBezTo>
                  <a:lnTo>
                    <a:pt x="141111" y="282223"/>
                  </a:lnTo>
                  <a:cubicBezTo>
                    <a:pt x="63178" y="282223"/>
                    <a:pt x="0" y="219045"/>
                    <a:pt x="0" y="141111"/>
                  </a:cubicBezTo>
                  <a:lnTo>
                    <a:pt x="0" y="141111"/>
                  </a:lnTo>
                  <a:cubicBezTo>
                    <a:pt x="0" y="63178"/>
                    <a:pt x="63178" y="0"/>
                    <a:pt x="141111" y="0"/>
                  </a:cubicBezTo>
                  <a:close/>
                </a:path>
              </a:pathLst>
            </a:custGeom>
            <a:solidFill>
              <a:srgbClr val="FFFFFF"/>
            </a:solidFill>
            <a:ln w="38100" cap="rnd">
              <a:solidFill>
                <a:srgbClr val="395EAB"/>
              </a:solidFill>
              <a:prstDash val="solid"/>
              <a:round/>
            </a:ln>
          </p:spPr>
        </p:sp>
        <p:sp>
          <p:nvSpPr>
            <p:cNvPr name="TextBox 83" id="83"/>
            <p:cNvSpPr txBox="true"/>
            <p:nvPr/>
          </p:nvSpPr>
          <p:spPr>
            <a:xfrm>
              <a:off x="0" y="-104775"/>
              <a:ext cx="771536" cy="38699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500"/>
                </a:lnSpc>
              </a:pPr>
              <a:r>
                <a:rPr lang="en-US" b="true" sz="2500">
                  <a:solidFill>
                    <a:srgbClr val="395EAB"/>
                  </a:solidFill>
                  <a:latin typeface="Times New Roman Bold"/>
                  <a:ea typeface="Times New Roman Bold"/>
                  <a:cs typeface="Times New Roman Bold"/>
                  <a:sym typeface="Times New Roman Bold"/>
                </a:rPr>
                <a:t>Objectives &amp; Innovations</a:t>
              </a:r>
            </a:p>
          </p:txBody>
        </p:sp>
      </p:grpSp>
      <p:grpSp>
        <p:nvGrpSpPr>
          <p:cNvPr name="Group 84" id="84"/>
          <p:cNvGrpSpPr/>
          <p:nvPr/>
        </p:nvGrpSpPr>
        <p:grpSpPr>
          <a:xfrm rot="0">
            <a:off x="14080799" y="5316953"/>
            <a:ext cx="2929425" cy="1035178"/>
            <a:chOff x="0" y="0"/>
            <a:chExt cx="771536" cy="272639"/>
          </a:xfrm>
        </p:grpSpPr>
        <p:sp>
          <p:nvSpPr>
            <p:cNvPr name="Freeform 85" id="85"/>
            <p:cNvSpPr/>
            <p:nvPr/>
          </p:nvSpPr>
          <p:spPr>
            <a:xfrm flipH="false" flipV="false" rot="0">
              <a:off x="0" y="0"/>
              <a:ext cx="771536" cy="272639"/>
            </a:xfrm>
            <a:custGeom>
              <a:avLst/>
              <a:gdLst/>
              <a:ahLst/>
              <a:cxnLst/>
              <a:rect r="r" b="b" t="t" l="l"/>
              <a:pathLst>
                <a:path h="272639" w="771536">
                  <a:moveTo>
                    <a:pt x="136320" y="0"/>
                  </a:moveTo>
                  <a:lnTo>
                    <a:pt x="635216" y="0"/>
                  </a:lnTo>
                  <a:cubicBezTo>
                    <a:pt x="671370" y="0"/>
                    <a:pt x="706044" y="14362"/>
                    <a:pt x="731609" y="39927"/>
                  </a:cubicBezTo>
                  <a:cubicBezTo>
                    <a:pt x="757174" y="65492"/>
                    <a:pt x="771536" y="100166"/>
                    <a:pt x="771536" y="136320"/>
                  </a:cubicBezTo>
                  <a:lnTo>
                    <a:pt x="771536" y="136320"/>
                  </a:lnTo>
                  <a:cubicBezTo>
                    <a:pt x="771536" y="211607"/>
                    <a:pt x="710503" y="272639"/>
                    <a:pt x="635216" y="272639"/>
                  </a:cubicBezTo>
                  <a:lnTo>
                    <a:pt x="136320" y="272639"/>
                  </a:lnTo>
                  <a:cubicBezTo>
                    <a:pt x="100166" y="272639"/>
                    <a:pt x="65492" y="258277"/>
                    <a:pt x="39927" y="232712"/>
                  </a:cubicBezTo>
                  <a:cubicBezTo>
                    <a:pt x="14362" y="207147"/>
                    <a:pt x="0" y="172474"/>
                    <a:pt x="0" y="136320"/>
                  </a:cubicBezTo>
                  <a:lnTo>
                    <a:pt x="0" y="136320"/>
                  </a:lnTo>
                  <a:cubicBezTo>
                    <a:pt x="0" y="100166"/>
                    <a:pt x="14362" y="65492"/>
                    <a:pt x="39927" y="39927"/>
                  </a:cubicBezTo>
                  <a:cubicBezTo>
                    <a:pt x="65492" y="14362"/>
                    <a:pt x="100166" y="0"/>
                    <a:pt x="136320" y="0"/>
                  </a:cubicBez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86" id="86"/>
            <p:cNvSpPr txBox="true"/>
            <p:nvPr/>
          </p:nvSpPr>
          <p:spPr>
            <a:xfrm>
              <a:off x="0" y="-104775"/>
              <a:ext cx="771536" cy="37741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640"/>
                </a:lnSpc>
              </a:pPr>
              <a:r>
                <a:rPr lang="en-US" sz="2600" b="true">
                  <a:solidFill>
                    <a:srgbClr val="FFFFFF"/>
                  </a:solidFill>
                  <a:latin typeface="Times New Roman Ultra-Bold"/>
                  <a:ea typeface="Times New Roman Ultra-Bold"/>
                  <a:cs typeface="Times New Roman Ultra-Bold"/>
                  <a:sym typeface="Times New Roman Ultra-Bold"/>
                </a:rPr>
                <a:t>Problem</a:t>
              </a:r>
            </a:p>
            <a:p>
              <a:pPr algn="ctr">
                <a:lnSpc>
                  <a:spcPts val="3640"/>
                </a:lnSpc>
              </a:pPr>
              <a:r>
                <a:rPr lang="en-US" b="true" sz="2600">
                  <a:solidFill>
                    <a:srgbClr val="FFFFFF"/>
                  </a:solidFill>
                  <a:latin typeface="Times New Roman Ultra-Bold"/>
                  <a:ea typeface="Times New Roman Ultra-Bold"/>
                  <a:cs typeface="Times New Roman Ultra-Bold"/>
                  <a:sym typeface="Times New Roman Ultra-Bold"/>
                </a:rPr>
                <a:t>Formulation</a:t>
              </a:r>
            </a:p>
          </p:txBody>
        </p:sp>
      </p:grpSp>
      <p:grpSp>
        <p:nvGrpSpPr>
          <p:cNvPr name="Group 87" id="87"/>
          <p:cNvGrpSpPr/>
          <p:nvPr/>
        </p:nvGrpSpPr>
        <p:grpSpPr>
          <a:xfrm rot="0">
            <a:off x="14080799" y="6399756"/>
            <a:ext cx="2929425" cy="1035178"/>
            <a:chOff x="0" y="0"/>
            <a:chExt cx="771536" cy="272639"/>
          </a:xfrm>
        </p:grpSpPr>
        <p:sp>
          <p:nvSpPr>
            <p:cNvPr name="Freeform 88" id="88"/>
            <p:cNvSpPr/>
            <p:nvPr/>
          </p:nvSpPr>
          <p:spPr>
            <a:xfrm flipH="false" flipV="false" rot="0">
              <a:off x="0" y="0"/>
              <a:ext cx="771536" cy="272639"/>
            </a:xfrm>
            <a:custGeom>
              <a:avLst/>
              <a:gdLst/>
              <a:ahLst/>
              <a:cxnLst/>
              <a:rect r="r" b="b" t="t" l="l"/>
              <a:pathLst>
                <a:path h="272639" w="771536">
                  <a:moveTo>
                    <a:pt x="136320" y="0"/>
                  </a:moveTo>
                  <a:lnTo>
                    <a:pt x="635216" y="0"/>
                  </a:lnTo>
                  <a:cubicBezTo>
                    <a:pt x="671370" y="0"/>
                    <a:pt x="706044" y="14362"/>
                    <a:pt x="731609" y="39927"/>
                  </a:cubicBezTo>
                  <a:cubicBezTo>
                    <a:pt x="757174" y="65492"/>
                    <a:pt x="771536" y="100166"/>
                    <a:pt x="771536" y="136320"/>
                  </a:cubicBezTo>
                  <a:lnTo>
                    <a:pt x="771536" y="136320"/>
                  </a:lnTo>
                  <a:cubicBezTo>
                    <a:pt x="771536" y="211607"/>
                    <a:pt x="710503" y="272639"/>
                    <a:pt x="635216" y="272639"/>
                  </a:cubicBezTo>
                  <a:lnTo>
                    <a:pt x="136320" y="272639"/>
                  </a:lnTo>
                  <a:cubicBezTo>
                    <a:pt x="100166" y="272639"/>
                    <a:pt x="65492" y="258277"/>
                    <a:pt x="39927" y="232712"/>
                  </a:cubicBezTo>
                  <a:cubicBezTo>
                    <a:pt x="14362" y="207147"/>
                    <a:pt x="0" y="172474"/>
                    <a:pt x="0" y="136320"/>
                  </a:cubicBezTo>
                  <a:lnTo>
                    <a:pt x="0" y="136320"/>
                  </a:lnTo>
                  <a:cubicBezTo>
                    <a:pt x="0" y="100166"/>
                    <a:pt x="14362" y="65492"/>
                    <a:pt x="39927" y="39927"/>
                  </a:cubicBezTo>
                  <a:cubicBezTo>
                    <a:pt x="65492" y="14362"/>
                    <a:pt x="100166" y="0"/>
                    <a:pt x="136320" y="0"/>
                  </a:cubicBez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89" id="89"/>
            <p:cNvSpPr txBox="true"/>
            <p:nvPr/>
          </p:nvSpPr>
          <p:spPr>
            <a:xfrm>
              <a:off x="0" y="-104775"/>
              <a:ext cx="771536" cy="37741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rtl="true">
                <a:lnSpc>
                  <a:spcPts val="3640"/>
                </a:lnSpc>
              </a:pPr>
              <a:r>
                <a:rPr lang="en-US" b="true" sz="2600">
                  <a:solidFill>
                    <a:srgbClr val="FFFFFF"/>
                  </a:solidFill>
                  <a:latin typeface="Times New Roman Ultra-Bold"/>
                  <a:ea typeface="Times New Roman Ultra-Bold"/>
                  <a:cs typeface="Times New Roman Ultra-Bold"/>
                  <a:sym typeface="Times New Roman Ultra-Bold"/>
                </a:rPr>
                <a:t>Methodology</a:t>
              </a:r>
            </a:p>
            <a:p>
              <a:pPr algn="ctr" rtl="true">
                <a:lnSpc>
                  <a:spcPts val="3640"/>
                </a:lnSpc>
              </a:pPr>
              <a:r>
                <a:rPr lang="ar-EG" b="true" sz="2600">
                  <a:solidFill>
                    <a:srgbClr val="FFFFFF"/>
                  </a:solidFill>
                  <a:latin typeface="Times New Roman Ultra-Bold"/>
                  <a:ea typeface="Times New Roman Ultra-Bold"/>
                  <a:cs typeface="Times New Roman Ultra-Bold"/>
                  <a:sym typeface="Times New Roman Ultra-Bold"/>
                  <a:rtl val="true"/>
                </a:rPr>
                <a:t>&amp; </a:t>
              </a:r>
              <a:r>
                <a:rPr lang="en-US" b="true" sz="2600">
                  <a:solidFill>
                    <a:srgbClr val="FFFFFF"/>
                  </a:solidFill>
                  <a:latin typeface="Times New Roman Ultra-Bold"/>
                  <a:ea typeface="Times New Roman Ultra-Bold"/>
                  <a:cs typeface="Times New Roman Ultra-Bold"/>
                  <a:sym typeface="Times New Roman Ultra-Bold"/>
                </a:rPr>
                <a:t>Solutions</a:t>
              </a:r>
              <a:r>
                <a:rPr lang="ar-EG" b="true" sz="2600">
                  <a:solidFill>
                    <a:srgbClr val="FFFFFF"/>
                  </a:solidFill>
                  <a:latin typeface="Times New Roman Ultra-Bold"/>
                  <a:ea typeface="Times New Roman Ultra-Bold"/>
                  <a:cs typeface="Times New Roman Ultra-Bold"/>
                  <a:sym typeface="Times New Roman Ultra-Bold"/>
                  <a:rtl val="true"/>
                </a:rPr>
                <a:t> </a:t>
              </a:r>
            </a:p>
          </p:txBody>
        </p:sp>
      </p:grpSp>
      <p:grpSp>
        <p:nvGrpSpPr>
          <p:cNvPr name="Group 90" id="90"/>
          <p:cNvGrpSpPr/>
          <p:nvPr/>
        </p:nvGrpSpPr>
        <p:grpSpPr>
          <a:xfrm rot="0">
            <a:off x="14080799" y="7482559"/>
            <a:ext cx="2929425" cy="991641"/>
            <a:chOff x="0" y="0"/>
            <a:chExt cx="771536" cy="261173"/>
          </a:xfrm>
        </p:grpSpPr>
        <p:sp>
          <p:nvSpPr>
            <p:cNvPr name="Freeform 91" id="91"/>
            <p:cNvSpPr/>
            <p:nvPr/>
          </p:nvSpPr>
          <p:spPr>
            <a:xfrm flipH="false" flipV="false" rot="0">
              <a:off x="0" y="0"/>
              <a:ext cx="771536" cy="261173"/>
            </a:xfrm>
            <a:custGeom>
              <a:avLst/>
              <a:gdLst/>
              <a:ahLst/>
              <a:cxnLst/>
              <a:rect r="r" b="b" t="t" l="l"/>
              <a:pathLst>
                <a:path h="261173" w="771536">
                  <a:moveTo>
                    <a:pt x="130586" y="0"/>
                  </a:moveTo>
                  <a:lnTo>
                    <a:pt x="640949" y="0"/>
                  </a:lnTo>
                  <a:cubicBezTo>
                    <a:pt x="675583" y="0"/>
                    <a:pt x="708798" y="13758"/>
                    <a:pt x="733288" y="38248"/>
                  </a:cubicBezTo>
                  <a:cubicBezTo>
                    <a:pt x="757778" y="62738"/>
                    <a:pt x="771536" y="95953"/>
                    <a:pt x="771536" y="130586"/>
                  </a:cubicBezTo>
                  <a:lnTo>
                    <a:pt x="771536" y="130586"/>
                  </a:lnTo>
                  <a:cubicBezTo>
                    <a:pt x="771536" y="202707"/>
                    <a:pt x="713070" y="261173"/>
                    <a:pt x="640949" y="261173"/>
                  </a:cubicBezTo>
                  <a:lnTo>
                    <a:pt x="130586" y="261173"/>
                  </a:lnTo>
                  <a:cubicBezTo>
                    <a:pt x="95953" y="261173"/>
                    <a:pt x="62738" y="247415"/>
                    <a:pt x="38248" y="222925"/>
                  </a:cubicBezTo>
                  <a:cubicBezTo>
                    <a:pt x="13758" y="198435"/>
                    <a:pt x="0" y="165220"/>
                    <a:pt x="0" y="130586"/>
                  </a:cubicBezTo>
                  <a:lnTo>
                    <a:pt x="0" y="130586"/>
                  </a:lnTo>
                  <a:cubicBezTo>
                    <a:pt x="0" y="95953"/>
                    <a:pt x="13758" y="62738"/>
                    <a:pt x="38248" y="38248"/>
                  </a:cubicBezTo>
                  <a:cubicBezTo>
                    <a:pt x="62738" y="13758"/>
                    <a:pt x="95953" y="0"/>
                    <a:pt x="130586" y="0"/>
                  </a:cubicBez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92" id="92"/>
            <p:cNvSpPr txBox="true"/>
            <p:nvPr/>
          </p:nvSpPr>
          <p:spPr>
            <a:xfrm>
              <a:off x="0" y="-123825"/>
              <a:ext cx="771536" cy="38499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rtl="true">
                <a:lnSpc>
                  <a:spcPts val="4200"/>
                </a:lnSpc>
              </a:pPr>
              <a:r>
                <a:rPr lang="en-US" b="true" sz="3000">
                  <a:solidFill>
                    <a:srgbClr val="FFFFFF"/>
                  </a:solidFill>
                  <a:latin typeface="Times New Roman Ultra-Bold"/>
                  <a:ea typeface="Times New Roman Ultra-Bold"/>
                  <a:cs typeface="Times New Roman Ultra-Bold"/>
                  <a:sym typeface="Times New Roman Ultra-Bold"/>
                </a:rPr>
                <a:t>Simulations</a:t>
              </a:r>
              <a:r>
                <a:rPr lang="ar-EG" b="true" sz="3000">
                  <a:solidFill>
                    <a:srgbClr val="FFFFFF"/>
                  </a:solidFill>
                  <a:latin typeface="Times New Roman Ultra-Bold"/>
                  <a:ea typeface="Times New Roman Ultra-Bold"/>
                  <a:cs typeface="Times New Roman Ultra-Bold"/>
                  <a:sym typeface="Times New Roman Ultra-Bold"/>
                  <a:rtl val="true"/>
                </a:rPr>
                <a:t> </a:t>
              </a:r>
            </a:p>
          </p:txBody>
        </p:sp>
      </p:grpSp>
      <p:sp>
        <p:nvSpPr>
          <p:cNvPr name="TextBox 93" id="93"/>
          <p:cNvSpPr txBox="true"/>
          <p:nvPr/>
        </p:nvSpPr>
        <p:spPr>
          <a:xfrm rot="0">
            <a:off x="6720884" y="4558939"/>
            <a:ext cx="1855244" cy="97479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171"/>
              </a:lnSpc>
              <a:spcBef>
                <a:spcPct val="0"/>
              </a:spcBef>
            </a:pPr>
            <a:r>
              <a:rPr lang="en-US" sz="5122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text</a:t>
            </a:r>
          </a:p>
        </p:txBody>
      </p:sp>
      <p:grpSp>
        <p:nvGrpSpPr>
          <p:cNvPr name="Group 94" id="94"/>
          <p:cNvGrpSpPr/>
          <p:nvPr/>
        </p:nvGrpSpPr>
        <p:grpSpPr>
          <a:xfrm rot="0">
            <a:off x="14080799" y="8518665"/>
            <a:ext cx="2929425" cy="991641"/>
            <a:chOff x="0" y="0"/>
            <a:chExt cx="771536" cy="261173"/>
          </a:xfrm>
        </p:grpSpPr>
        <p:sp>
          <p:nvSpPr>
            <p:cNvPr name="Freeform 95" id="95"/>
            <p:cNvSpPr/>
            <p:nvPr/>
          </p:nvSpPr>
          <p:spPr>
            <a:xfrm flipH="false" flipV="false" rot="0">
              <a:off x="0" y="0"/>
              <a:ext cx="771536" cy="261173"/>
            </a:xfrm>
            <a:custGeom>
              <a:avLst/>
              <a:gdLst/>
              <a:ahLst/>
              <a:cxnLst/>
              <a:rect r="r" b="b" t="t" l="l"/>
              <a:pathLst>
                <a:path h="261173" w="771536">
                  <a:moveTo>
                    <a:pt x="130586" y="0"/>
                  </a:moveTo>
                  <a:lnTo>
                    <a:pt x="640949" y="0"/>
                  </a:lnTo>
                  <a:cubicBezTo>
                    <a:pt x="675583" y="0"/>
                    <a:pt x="708798" y="13758"/>
                    <a:pt x="733288" y="38248"/>
                  </a:cubicBezTo>
                  <a:cubicBezTo>
                    <a:pt x="757778" y="62738"/>
                    <a:pt x="771536" y="95953"/>
                    <a:pt x="771536" y="130586"/>
                  </a:cubicBezTo>
                  <a:lnTo>
                    <a:pt x="771536" y="130586"/>
                  </a:lnTo>
                  <a:cubicBezTo>
                    <a:pt x="771536" y="202707"/>
                    <a:pt x="713070" y="261173"/>
                    <a:pt x="640949" y="261173"/>
                  </a:cubicBezTo>
                  <a:lnTo>
                    <a:pt x="130586" y="261173"/>
                  </a:lnTo>
                  <a:cubicBezTo>
                    <a:pt x="95953" y="261173"/>
                    <a:pt x="62738" y="247415"/>
                    <a:pt x="38248" y="222925"/>
                  </a:cubicBezTo>
                  <a:cubicBezTo>
                    <a:pt x="13758" y="198435"/>
                    <a:pt x="0" y="165220"/>
                    <a:pt x="0" y="130586"/>
                  </a:cubicBezTo>
                  <a:lnTo>
                    <a:pt x="0" y="130586"/>
                  </a:lnTo>
                  <a:cubicBezTo>
                    <a:pt x="0" y="95953"/>
                    <a:pt x="13758" y="62738"/>
                    <a:pt x="38248" y="38248"/>
                  </a:cubicBezTo>
                  <a:cubicBezTo>
                    <a:pt x="62738" y="13758"/>
                    <a:pt x="95953" y="0"/>
                    <a:pt x="130586" y="0"/>
                  </a:cubicBez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96" id="96"/>
            <p:cNvSpPr txBox="true"/>
            <p:nvPr/>
          </p:nvSpPr>
          <p:spPr>
            <a:xfrm>
              <a:off x="0" y="-123825"/>
              <a:ext cx="771536" cy="38499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4200"/>
                </a:lnSpc>
              </a:pPr>
              <a:r>
                <a:rPr lang="en-US" b="true" sz="3000">
                  <a:solidFill>
                    <a:srgbClr val="FFFFFF"/>
                  </a:solidFill>
                  <a:latin typeface="Times New Roman Bold"/>
                  <a:ea typeface="Times New Roman Bold"/>
                  <a:cs typeface="Times New Roman Bold"/>
                  <a:sym typeface="Times New Roman Bold"/>
                </a:rPr>
                <a:t>Conclusion</a:t>
              </a:r>
            </a:p>
          </p:txBody>
        </p:sp>
      </p:grp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2673530" y="-767045"/>
            <a:ext cx="5743962" cy="3596380"/>
          </a:xfrm>
          <a:custGeom>
            <a:avLst/>
            <a:gdLst/>
            <a:ahLst/>
            <a:cxnLst/>
            <a:rect r="r" b="b" t="t" l="l"/>
            <a:pathLst>
              <a:path h="3596380" w="5743962">
                <a:moveTo>
                  <a:pt x="0" y="0"/>
                </a:moveTo>
                <a:lnTo>
                  <a:pt x="5743962" y="0"/>
                </a:lnTo>
                <a:lnTo>
                  <a:pt x="5743962" y="3596381"/>
                </a:lnTo>
                <a:lnTo>
                  <a:pt x="0" y="359638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36773" t="-27808" r="-5489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-5400000">
            <a:off x="13819996" y="-760"/>
            <a:ext cx="10399768" cy="2977389"/>
            <a:chOff x="0" y="0"/>
            <a:chExt cx="2484161" cy="71120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2484161" cy="711200"/>
            </a:xfrm>
            <a:custGeom>
              <a:avLst/>
              <a:gdLst/>
              <a:ahLst/>
              <a:cxnLst/>
              <a:rect r="r" b="b" t="t" l="l"/>
              <a:pathLst>
                <a:path h="711200" w="2484161">
                  <a:moveTo>
                    <a:pt x="1242080" y="0"/>
                  </a:moveTo>
                  <a:lnTo>
                    <a:pt x="2484161" y="711200"/>
                  </a:lnTo>
                  <a:lnTo>
                    <a:pt x="0" y="711200"/>
                  </a:lnTo>
                  <a:lnTo>
                    <a:pt x="1242080" y="0"/>
                  </a:lnTo>
                  <a:close/>
                </a:path>
              </a:pathLst>
            </a:custGeom>
            <a:solidFill>
              <a:srgbClr val="000000">
                <a:alpha val="56863"/>
              </a:srgbClr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388150" y="330200"/>
              <a:ext cx="1707861" cy="330200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16763677" y="-1489098"/>
            <a:ext cx="2601029" cy="2203455"/>
            <a:chOff x="0" y="0"/>
            <a:chExt cx="812800" cy="688561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812800" cy="688561"/>
            </a:xfrm>
            <a:custGeom>
              <a:avLst/>
              <a:gdLst/>
              <a:ahLst/>
              <a:cxnLst/>
              <a:rect r="r" b="b" t="t" l="l"/>
              <a:pathLst>
                <a:path h="688561" w="812800">
                  <a:moveTo>
                    <a:pt x="406400" y="688561"/>
                  </a:moveTo>
                  <a:lnTo>
                    <a:pt x="812800" y="0"/>
                  </a:lnTo>
                  <a:lnTo>
                    <a:pt x="0" y="0"/>
                  </a:lnTo>
                  <a:lnTo>
                    <a:pt x="406400" y="688561"/>
                  </a:lnTo>
                  <a:close/>
                </a:path>
              </a:pathLst>
            </a:custGeom>
            <a:solidFill>
              <a:srgbClr val="000000">
                <a:alpha val="56863"/>
              </a:srgbClr>
            </a:solidFill>
          </p:spPr>
        </p:sp>
        <p:sp>
          <p:nvSpPr>
            <p:cNvPr name="TextBox 8" id="8"/>
            <p:cNvSpPr txBox="true"/>
            <p:nvPr/>
          </p:nvSpPr>
          <p:spPr>
            <a:xfrm>
              <a:off x="127000" y="49183"/>
              <a:ext cx="558800" cy="319689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</a:pPr>
            </a:p>
          </p:txBody>
        </p:sp>
      </p:grpSp>
      <p:grpSp>
        <p:nvGrpSpPr>
          <p:cNvPr name="Group 9" id="9"/>
          <p:cNvGrpSpPr/>
          <p:nvPr/>
        </p:nvGrpSpPr>
        <p:grpSpPr>
          <a:xfrm rot="0">
            <a:off x="16733522" y="-1736530"/>
            <a:ext cx="2650107" cy="2245031"/>
            <a:chOff x="0" y="0"/>
            <a:chExt cx="812800" cy="688561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0" y="0"/>
              <a:ext cx="812800" cy="688561"/>
            </a:xfrm>
            <a:custGeom>
              <a:avLst/>
              <a:gdLst/>
              <a:ahLst/>
              <a:cxnLst/>
              <a:rect r="r" b="b" t="t" l="l"/>
              <a:pathLst>
                <a:path h="688561" w="812800">
                  <a:moveTo>
                    <a:pt x="406400" y="688561"/>
                  </a:moveTo>
                  <a:lnTo>
                    <a:pt x="812800" y="0"/>
                  </a:lnTo>
                  <a:lnTo>
                    <a:pt x="0" y="0"/>
                  </a:lnTo>
                  <a:lnTo>
                    <a:pt x="406400" y="688561"/>
                  </a:lnTo>
                  <a:close/>
                </a:path>
              </a:pathLst>
            </a:custGeom>
            <a:solidFill>
              <a:srgbClr val="FFFFFF">
                <a:alpha val="56863"/>
              </a:srgbClr>
            </a:solidFill>
          </p:spPr>
        </p:sp>
        <p:sp>
          <p:nvSpPr>
            <p:cNvPr name="TextBox 11" id="11"/>
            <p:cNvSpPr txBox="true"/>
            <p:nvPr/>
          </p:nvSpPr>
          <p:spPr>
            <a:xfrm>
              <a:off x="127000" y="49183"/>
              <a:ext cx="558800" cy="319689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</a:pPr>
            </a:p>
          </p:txBody>
        </p:sp>
      </p:grpSp>
      <p:grpSp>
        <p:nvGrpSpPr>
          <p:cNvPr name="Group 12" id="12"/>
          <p:cNvGrpSpPr/>
          <p:nvPr/>
        </p:nvGrpSpPr>
        <p:grpSpPr>
          <a:xfrm rot="0">
            <a:off x="274932" y="780685"/>
            <a:ext cx="3194191" cy="659495"/>
            <a:chOff x="0" y="0"/>
            <a:chExt cx="2970511" cy="613312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2970511" cy="613312"/>
            </a:xfrm>
            <a:custGeom>
              <a:avLst/>
              <a:gdLst/>
              <a:ahLst/>
              <a:cxnLst/>
              <a:rect r="r" b="b" t="t" l="l"/>
              <a:pathLst>
                <a:path h="613312" w="2970511">
                  <a:moveTo>
                    <a:pt x="96950" y="0"/>
                  </a:moveTo>
                  <a:lnTo>
                    <a:pt x="2873561" y="0"/>
                  </a:lnTo>
                  <a:cubicBezTo>
                    <a:pt x="2899274" y="0"/>
                    <a:pt x="2923933" y="10214"/>
                    <a:pt x="2942115" y="28396"/>
                  </a:cubicBezTo>
                  <a:cubicBezTo>
                    <a:pt x="2960297" y="46578"/>
                    <a:pt x="2970511" y="71237"/>
                    <a:pt x="2970511" y="96950"/>
                  </a:cubicBezTo>
                  <a:lnTo>
                    <a:pt x="2970511" y="516362"/>
                  </a:lnTo>
                  <a:cubicBezTo>
                    <a:pt x="2970511" y="569906"/>
                    <a:pt x="2927105" y="613312"/>
                    <a:pt x="2873561" y="613312"/>
                  </a:cubicBezTo>
                  <a:lnTo>
                    <a:pt x="96950" y="613312"/>
                  </a:lnTo>
                  <a:cubicBezTo>
                    <a:pt x="43406" y="613312"/>
                    <a:pt x="0" y="569906"/>
                    <a:pt x="0" y="516362"/>
                  </a:cubicBezTo>
                  <a:lnTo>
                    <a:pt x="0" y="96950"/>
                  </a:lnTo>
                  <a:cubicBezTo>
                    <a:pt x="0" y="43406"/>
                    <a:pt x="43406" y="0"/>
                    <a:pt x="96950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14" id="14"/>
            <p:cNvSpPr txBox="true"/>
            <p:nvPr/>
          </p:nvSpPr>
          <p:spPr>
            <a:xfrm>
              <a:off x="0" y="0"/>
              <a:ext cx="2970511" cy="613312"/>
            </a:xfrm>
            <a:prstGeom prst="rect">
              <a:avLst/>
            </a:prstGeom>
          </p:spPr>
          <p:txBody>
            <a:bodyPr anchor="ctr" rtlCol="false" tIns="51793" lIns="51793" bIns="51793" rIns="51793"/>
            <a:lstStyle/>
            <a:p>
              <a:pPr algn="ctr">
                <a:lnSpc>
                  <a:spcPts val="529"/>
                </a:lnSpc>
              </a:pPr>
            </a:p>
          </p:txBody>
        </p:sp>
      </p:grpSp>
      <p:sp>
        <p:nvSpPr>
          <p:cNvPr name="Freeform 15" id="15"/>
          <p:cNvSpPr/>
          <p:nvPr/>
        </p:nvSpPr>
        <p:spPr>
          <a:xfrm flipH="false" flipV="false" rot="0">
            <a:off x="1675969" y="846376"/>
            <a:ext cx="464212" cy="542145"/>
          </a:xfrm>
          <a:custGeom>
            <a:avLst/>
            <a:gdLst/>
            <a:ahLst/>
            <a:cxnLst/>
            <a:rect r="r" b="b" t="t" l="l"/>
            <a:pathLst>
              <a:path h="542145" w="464212">
                <a:moveTo>
                  <a:pt x="0" y="0"/>
                </a:moveTo>
                <a:lnTo>
                  <a:pt x="464211" y="0"/>
                </a:lnTo>
                <a:lnTo>
                  <a:pt x="464211" y="542145"/>
                </a:lnTo>
                <a:lnTo>
                  <a:pt x="0" y="542145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Freeform 16" id="16"/>
          <p:cNvSpPr/>
          <p:nvPr/>
        </p:nvSpPr>
        <p:spPr>
          <a:xfrm flipH="false" flipV="false" rot="0">
            <a:off x="2217734" y="846376"/>
            <a:ext cx="584814" cy="542145"/>
          </a:xfrm>
          <a:custGeom>
            <a:avLst/>
            <a:gdLst/>
            <a:ahLst/>
            <a:cxnLst/>
            <a:rect r="r" b="b" t="t" l="l"/>
            <a:pathLst>
              <a:path h="542145" w="584814">
                <a:moveTo>
                  <a:pt x="0" y="0"/>
                </a:moveTo>
                <a:lnTo>
                  <a:pt x="584814" y="0"/>
                </a:lnTo>
                <a:lnTo>
                  <a:pt x="584814" y="542145"/>
                </a:lnTo>
                <a:lnTo>
                  <a:pt x="0" y="542145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17" id="17"/>
          <p:cNvSpPr/>
          <p:nvPr/>
        </p:nvSpPr>
        <p:spPr>
          <a:xfrm flipH="false" flipV="false" rot="0">
            <a:off x="2892486" y="875933"/>
            <a:ext cx="512588" cy="512588"/>
          </a:xfrm>
          <a:custGeom>
            <a:avLst/>
            <a:gdLst/>
            <a:ahLst/>
            <a:cxnLst/>
            <a:rect r="r" b="b" t="t" l="l"/>
            <a:pathLst>
              <a:path h="512588" w="512588">
                <a:moveTo>
                  <a:pt x="0" y="0"/>
                </a:moveTo>
                <a:lnTo>
                  <a:pt x="512588" y="0"/>
                </a:lnTo>
                <a:lnTo>
                  <a:pt x="512588" y="512588"/>
                </a:lnTo>
                <a:lnTo>
                  <a:pt x="0" y="512588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grpSp>
        <p:nvGrpSpPr>
          <p:cNvPr name="Group 18" id="18"/>
          <p:cNvGrpSpPr/>
          <p:nvPr/>
        </p:nvGrpSpPr>
        <p:grpSpPr>
          <a:xfrm rot="0">
            <a:off x="274932" y="101591"/>
            <a:ext cx="116905" cy="13121629"/>
            <a:chOff x="0" y="0"/>
            <a:chExt cx="30790" cy="3455902"/>
          </a:xfrm>
        </p:grpSpPr>
        <p:sp>
          <p:nvSpPr>
            <p:cNvPr name="Freeform 19" id="19"/>
            <p:cNvSpPr/>
            <p:nvPr/>
          </p:nvSpPr>
          <p:spPr>
            <a:xfrm flipH="false" flipV="false" rot="0">
              <a:off x="0" y="0"/>
              <a:ext cx="30790" cy="3455902"/>
            </a:xfrm>
            <a:custGeom>
              <a:avLst/>
              <a:gdLst/>
              <a:ahLst/>
              <a:cxnLst/>
              <a:rect r="r" b="b" t="t" l="l"/>
              <a:pathLst>
                <a:path h="3455902" w="30790">
                  <a:moveTo>
                    <a:pt x="0" y="0"/>
                  </a:moveTo>
                  <a:lnTo>
                    <a:pt x="30790" y="0"/>
                  </a:lnTo>
                  <a:lnTo>
                    <a:pt x="30790" y="3455902"/>
                  </a:lnTo>
                  <a:lnTo>
                    <a:pt x="0" y="3455902"/>
                  </a:ln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20" id="20"/>
            <p:cNvSpPr txBox="true"/>
            <p:nvPr/>
          </p:nvSpPr>
          <p:spPr>
            <a:xfrm>
              <a:off x="0" y="-19050"/>
              <a:ext cx="30790" cy="3474952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grpSp>
        <p:nvGrpSpPr>
          <p:cNvPr name="Group 21" id="21"/>
          <p:cNvGrpSpPr/>
          <p:nvPr/>
        </p:nvGrpSpPr>
        <p:grpSpPr>
          <a:xfrm rot="0">
            <a:off x="515730" y="414872"/>
            <a:ext cx="114255" cy="13121629"/>
            <a:chOff x="0" y="0"/>
            <a:chExt cx="30092" cy="3455902"/>
          </a:xfrm>
        </p:grpSpPr>
        <p:sp>
          <p:nvSpPr>
            <p:cNvPr name="Freeform 22" id="22"/>
            <p:cNvSpPr/>
            <p:nvPr/>
          </p:nvSpPr>
          <p:spPr>
            <a:xfrm flipH="false" flipV="false" rot="0">
              <a:off x="0" y="0"/>
              <a:ext cx="30092" cy="3455902"/>
            </a:xfrm>
            <a:custGeom>
              <a:avLst/>
              <a:gdLst/>
              <a:ahLst/>
              <a:cxnLst/>
              <a:rect r="r" b="b" t="t" l="l"/>
              <a:pathLst>
                <a:path h="3455902" w="30092">
                  <a:moveTo>
                    <a:pt x="0" y="0"/>
                  </a:moveTo>
                  <a:lnTo>
                    <a:pt x="30092" y="0"/>
                  </a:lnTo>
                  <a:lnTo>
                    <a:pt x="30092" y="3455902"/>
                  </a:lnTo>
                  <a:lnTo>
                    <a:pt x="0" y="3455902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23" id="23"/>
            <p:cNvSpPr txBox="true"/>
            <p:nvPr/>
          </p:nvSpPr>
          <p:spPr>
            <a:xfrm>
              <a:off x="0" y="-19050"/>
              <a:ext cx="30092" cy="3474952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grpSp>
        <p:nvGrpSpPr>
          <p:cNvPr name="Group 24" id="24"/>
          <p:cNvGrpSpPr/>
          <p:nvPr/>
        </p:nvGrpSpPr>
        <p:grpSpPr>
          <a:xfrm rot="5400000">
            <a:off x="8612437" y="1665586"/>
            <a:ext cx="91008" cy="16055912"/>
            <a:chOff x="0" y="0"/>
            <a:chExt cx="23969" cy="4228718"/>
          </a:xfrm>
        </p:grpSpPr>
        <p:sp>
          <p:nvSpPr>
            <p:cNvPr name="Freeform 25" id="25"/>
            <p:cNvSpPr/>
            <p:nvPr/>
          </p:nvSpPr>
          <p:spPr>
            <a:xfrm flipH="false" flipV="false" rot="0">
              <a:off x="0" y="0"/>
              <a:ext cx="23969" cy="4228717"/>
            </a:xfrm>
            <a:custGeom>
              <a:avLst/>
              <a:gdLst/>
              <a:ahLst/>
              <a:cxnLst/>
              <a:rect r="r" b="b" t="t" l="l"/>
              <a:pathLst>
                <a:path h="4228717" w="23969">
                  <a:moveTo>
                    <a:pt x="0" y="0"/>
                  </a:moveTo>
                  <a:lnTo>
                    <a:pt x="23969" y="0"/>
                  </a:lnTo>
                  <a:lnTo>
                    <a:pt x="23969" y="4228717"/>
                  </a:lnTo>
                  <a:lnTo>
                    <a:pt x="0" y="4228717"/>
                  </a:ln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26" id="26"/>
            <p:cNvSpPr txBox="true"/>
            <p:nvPr/>
          </p:nvSpPr>
          <p:spPr>
            <a:xfrm>
              <a:off x="0" y="-19050"/>
              <a:ext cx="23969" cy="4247768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grpSp>
        <p:nvGrpSpPr>
          <p:cNvPr name="Group 27" id="27"/>
          <p:cNvGrpSpPr/>
          <p:nvPr/>
        </p:nvGrpSpPr>
        <p:grpSpPr>
          <a:xfrm rot="5400000">
            <a:off x="8802937" y="1948789"/>
            <a:ext cx="91008" cy="16055912"/>
            <a:chOff x="0" y="0"/>
            <a:chExt cx="23969" cy="4228718"/>
          </a:xfrm>
        </p:grpSpPr>
        <p:sp>
          <p:nvSpPr>
            <p:cNvPr name="Freeform 28" id="28"/>
            <p:cNvSpPr/>
            <p:nvPr/>
          </p:nvSpPr>
          <p:spPr>
            <a:xfrm flipH="false" flipV="false" rot="0">
              <a:off x="0" y="0"/>
              <a:ext cx="23969" cy="4228717"/>
            </a:xfrm>
            <a:custGeom>
              <a:avLst/>
              <a:gdLst/>
              <a:ahLst/>
              <a:cxnLst/>
              <a:rect r="r" b="b" t="t" l="l"/>
              <a:pathLst>
                <a:path h="4228717" w="23969">
                  <a:moveTo>
                    <a:pt x="0" y="0"/>
                  </a:moveTo>
                  <a:lnTo>
                    <a:pt x="23969" y="0"/>
                  </a:lnTo>
                  <a:lnTo>
                    <a:pt x="23969" y="4228717"/>
                  </a:lnTo>
                  <a:lnTo>
                    <a:pt x="0" y="4228717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29" id="29"/>
            <p:cNvSpPr txBox="true"/>
            <p:nvPr/>
          </p:nvSpPr>
          <p:spPr>
            <a:xfrm>
              <a:off x="0" y="-19050"/>
              <a:ext cx="23969" cy="4247768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grpSp>
        <p:nvGrpSpPr>
          <p:cNvPr name="Group 30" id="30"/>
          <p:cNvGrpSpPr/>
          <p:nvPr/>
        </p:nvGrpSpPr>
        <p:grpSpPr>
          <a:xfrm rot="0">
            <a:off x="-1292676" y="8509140"/>
            <a:ext cx="3252121" cy="2845606"/>
            <a:chOff x="0" y="0"/>
            <a:chExt cx="812800" cy="711200"/>
          </a:xfrm>
        </p:grpSpPr>
        <p:sp>
          <p:nvSpPr>
            <p:cNvPr name="Freeform 31" id="31"/>
            <p:cNvSpPr/>
            <p:nvPr/>
          </p:nvSpPr>
          <p:spPr>
            <a:xfrm flipH="false" flipV="false" rot="0">
              <a:off x="0" y="0"/>
              <a:ext cx="812800" cy="711200"/>
            </a:xfrm>
            <a:custGeom>
              <a:avLst/>
              <a:gdLst/>
              <a:ahLst/>
              <a:cxnLst/>
              <a:rect r="r" b="b" t="t" l="l"/>
              <a:pathLst>
                <a:path h="711200" w="8128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32" id="32"/>
            <p:cNvSpPr txBox="true"/>
            <p:nvPr/>
          </p:nvSpPr>
          <p:spPr>
            <a:xfrm>
              <a:off x="127000" y="330200"/>
              <a:ext cx="558800" cy="330200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33" id="33"/>
          <p:cNvGrpSpPr/>
          <p:nvPr/>
        </p:nvGrpSpPr>
        <p:grpSpPr>
          <a:xfrm rot="-5729168">
            <a:off x="-530135" y="-924959"/>
            <a:ext cx="2805920" cy="2986002"/>
            <a:chOff x="0" y="0"/>
            <a:chExt cx="1064343" cy="1132652"/>
          </a:xfrm>
        </p:grpSpPr>
        <p:sp>
          <p:nvSpPr>
            <p:cNvPr name="Freeform 34" id="34"/>
            <p:cNvSpPr/>
            <p:nvPr/>
          </p:nvSpPr>
          <p:spPr>
            <a:xfrm flipH="false" flipV="false" rot="0">
              <a:off x="0" y="0"/>
              <a:ext cx="1064343" cy="1132652"/>
            </a:xfrm>
            <a:custGeom>
              <a:avLst/>
              <a:gdLst/>
              <a:ahLst/>
              <a:cxnLst/>
              <a:rect r="r" b="b" t="t" l="l"/>
              <a:pathLst>
                <a:path h="1132652" w="1064343">
                  <a:moveTo>
                    <a:pt x="532171" y="1132652"/>
                  </a:moveTo>
                  <a:lnTo>
                    <a:pt x="1064343" y="0"/>
                  </a:lnTo>
                  <a:lnTo>
                    <a:pt x="0" y="0"/>
                  </a:lnTo>
                  <a:lnTo>
                    <a:pt x="532171" y="1132652"/>
                  </a:lnTo>
                  <a:close/>
                </a:path>
              </a:pathLst>
            </a:custGeom>
            <a:solidFill>
              <a:srgbClr val="000000">
                <a:alpha val="95686"/>
              </a:srgbClr>
            </a:solidFill>
          </p:spPr>
        </p:sp>
        <p:sp>
          <p:nvSpPr>
            <p:cNvPr name="TextBox 35" id="35"/>
            <p:cNvSpPr txBox="true"/>
            <p:nvPr/>
          </p:nvSpPr>
          <p:spPr>
            <a:xfrm>
              <a:off x="166304" y="80904"/>
              <a:ext cx="731736" cy="525874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</a:pPr>
            </a:p>
          </p:txBody>
        </p:sp>
      </p:grpSp>
      <p:grpSp>
        <p:nvGrpSpPr>
          <p:cNvPr name="Group 36" id="36"/>
          <p:cNvGrpSpPr/>
          <p:nvPr/>
        </p:nvGrpSpPr>
        <p:grpSpPr>
          <a:xfrm rot="-5729168">
            <a:off x="-634814" y="-1096457"/>
            <a:ext cx="2805920" cy="2986002"/>
            <a:chOff x="0" y="0"/>
            <a:chExt cx="1064343" cy="1132652"/>
          </a:xfrm>
        </p:grpSpPr>
        <p:sp>
          <p:nvSpPr>
            <p:cNvPr name="Freeform 37" id="37"/>
            <p:cNvSpPr/>
            <p:nvPr/>
          </p:nvSpPr>
          <p:spPr>
            <a:xfrm flipH="false" flipV="false" rot="0">
              <a:off x="0" y="0"/>
              <a:ext cx="1064343" cy="1132652"/>
            </a:xfrm>
            <a:custGeom>
              <a:avLst/>
              <a:gdLst/>
              <a:ahLst/>
              <a:cxnLst/>
              <a:rect r="r" b="b" t="t" l="l"/>
              <a:pathLst>
                <a:path h="1132652" w="1064343">
                  <a:moveTo>
                    <a:pt x="532171" y="1132652"/>
                  </a:moveTo>
                  <a:lnTo>
                    <a:pt x="1064343" y="0"/>
                  </a:lnTo>
                  <a:lnTo>
                    <a:pt x="0" y="0"/>
                  </a:lnTo>
                  <a:lnTo>
                    <a:pt x="532171" y="1132652"/>
                  </a:lnTo>
                  <a:close/>
                </a:path>
              </a:pathLst>
            </a:custGeom>
            <a:solidFill>
              <a:srgbClr val="395EAB">
                <a:alpha val="95686"/>
              </a:srgbClr>
            </a:solidFill>
          </p:spPr>
        </p:sp>
        <p:sp>
          <p:nvSpPr>
            <p:cNvPr name="TextBox 38" id="38"/>
            <p:cNvSpPr txBox="true"/>
            <p:nvPr/>
          </p:nvSpPr>
          <p:spPr>
            <a:xfrm>
              <a:off x="166304" y="80904"/>
              <a:ext cx="731736" cy="525874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</a:pPr>
            </a:p>
          </p:txBody>
        </p:sp>
      </p:grpSp>
      <p:grpSp>
        <p:nvGrpSpPr>
          <p:cNvPr name="Group 39" id="39"/>
          <p:cNvGrpSpPr/>
          <p:nvPr/>
        </p:nvGrpSpPr>
        <p:grpSpPr>
          <a:xfrm rot="5173293">
            <a:off x="10070" y="9260891"/>
            <a:ext cx="3252121" cy="2845606"/>
            <a:chOff x="0" y="0"/>
            <a:chExt cx="812800" cy="711200"/>
          </a:xfrm>
        </p:grpSpPr>
        <p:sp>
          <p:nvSpPr>
            <p:cNvPr name="Freeform 40" id="40"/>
            <p:cNvSpPr/>
            <p:nvPr/>
          </p:nvSpPr>
          <p:spPr>
            <a:xfrm flipH="false" flipV="false" rot="0">
              <a:off x="0" y="0"/>
              <a:ext cx="812800" cy="711200"/>
            </a:xfrm>
            <a:custGeom>
              <a:avLst/>
              <a:gdLst/>
              <a:ahLst/>
              <a:cxnLst/>
              <a:rect r="r" b="b" t="t" l="l"/>
              <a:pathLst>
                <a:path h="711200" w="8128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41" id="41"/>
            <p:cNvSpPr txBox="true"/>
            <p:nvPr/>
          </p:nvSpPr>
          <p:spPr>
            <a:xfrm>
              <a:off x="127000" y="330200"/>
              <a:ext cx="558800" cy="330200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42" id="42"/>
          <p:cNvGrpSpPr/>
          <p:nvPr/>
        </p:nvGrpSpPr>
        <p:grpSpPr>
          <a:xfrm rot="0">
            <a:off x="-1053203" y="8509140"/>
            <a:ext cx="3252121" cy="2845606"/>
            <a:chOff x="0" y="0"/>
            <a:chExt cx="812800" cy="711200"/>
          </a:xfrm>
        </p:grpSpPr>
        <p:sp>
          <p:nvSpPr>
            <p:cNvPr name="Freeform 43" id="43"/>
            <p:cNvSpPr/>
            <p:nvPr/>
          </p:nvSpPr>
          <p:spPr>
            <a:xfrm flipH="false" flipV="false" rot="0">
              <a:off x="0" y="0"/>
              <a:ext cx="812800" cy="711200"/>
            </a:xfrm>
            <a:custGeom>
              <a:avLst/>
              <a:gdLst/>
              <a:ahLst/>
              <a:cxnLst/>
              <a:rect r="r" b="b" t="t" l="l"/>
              <a:pathLst>
                <a:path h="711200" w="8128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44" id="44"/>
            <p:cNvSpPr txBox="true"/>
            <p:nvPr/>
          </p:nvSpPr>
          <p:spPr>
            <a:xfrm>
              <a:off x="127000" y="330200"/>
              <a:ext cx="558800" cy="330200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45" id="45"/>
          <p:cNvSpPr/>
          <p:nvPr/>
        </p:nvSpPr>
        <p:spPr>
          <a:xfrm flipH="false" flipV="false" rot="0">
            <a:off x="12604655" y="-586842"/>
            <a:ext cx="3228926" cy="3228926"/>
          </a:xfrm>
          <a:custGeom>
            <a:avLst/>
            <a:gdLst/>
            <a:ahLst/>
            <a:cxnLst/>
            <a:rect r="r" b="b" t="t" l="l"/>
            <a:pathLst>
              <a:path h="3228926" w="3228926">
                <a:moveTo>
                  <a:pt x="0" y="0"/>
                </a:moveTo>
                <a:lnTo>
                  <a:pt x="3228926" y="0"/>
                </a:lnTo>
                <a:lnTo>
                  <a:pt x="3228926" y="3228926"/>
                </a:lnTo>
                <a:lnTo>
                  <a:pt x="0" y="3228926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6" id="46"/>
          <p:cNvSpPr/>
          <p:nvPr/>
        </p:nvSpPr>
        <p:spPr>
          <a:xfrm flipH="false" flipV="false" rot="0">
            <a:off x="12623559" y="-586842"/>
            <a:ext cx="3210022" cy="3210022"/>
          </a:xfrm>
          <a:custGeom>
            <a:avLst/>
            <a:gdLst/>
            <a:ahLst/>
            <a:cxnLst/>
            <a:rect r="r" b="b" t="t" l="l"/>
            <a:pathLst>
              <a:path h="3210022" w="3210022">
                <a:moveTo>
                  <a:pt x="0" y="0"/>
                </a:moveTo>
                <a:lnTo>
                  <a:pt x="3210022" y="0"/>
                </a:lnTo>
                <a:lnTo>
                  <a:pt x="3210022" y="3210022"/>
                </a:lnTo>
                <a:lnTo>
                  <a:pt x="0" y="3210022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-20710" t="-20710" r="0" b="0"/>
            </a:stretch>
          </a:blipFill>
        </p:spPr>
      </p:sp>
      <p:grpSp>
        <p:nvGrpSpPr>
          <p:cNvPr name="Group 47" id="47"/>
          <p:cNvGrpSpPr/>
          <p:nvPr/>
        </p:nvGrpSpPr>
        <p:grpSpPr>
          <a:xfrm rot="-2700000">
            <a:off x="15662310" y="7587958"/>
            <a:ext cx="4454103" cy="4563171"/>
            <a:chOff x="0" y="0"/>
            <a:chExt cx="5938804" cy="6084228"/>
          </a:xfrm>
        </p:grpSpPr>
        <p:grpSp>
          <p:nvGrpSpPr>
            <p:cNvPr name="Group 48" id="48"/>
            <p:cNvGrpSpPr/>
            <p:nvPr/>
          </p:nvGrpSpPr>
          <p:grpSpPr>
            <a:xfrm rot="-2615550">
              <a:off x="892388" y="971851"/>
              <a:ext cx="4336161" cy="3794141"/>
              <a:chOff x="0" y="0"/>
              <a:chExt cx="812800" cy="711200"/>
            </a:xfrm>
          </p:grpSpPr>
          <p:sp>
            <p:nvSpPr>
              <p:cNvPr name="Freeform 49" id="49"/>
              <p:cNvSpPr/>
              <p:nvPr/>
            </p:nvSpPr>
            <p:spPr>
              <a:xfrm flipH="false" flipV="false" rot="0">
                <a:off x="0" y="0"/>
                <a:ext cx="812800" cy="711200"/>
              </a:xfrm>
              <a:custGeom>
                <a:avLst/>
                <a:gdLst/>
                <a:ahLst/>
                <a:cxnLst/>
                <a:rect r="r" b="b" t="t" l="l"/>
                <a:pathLst>
                  <a:path h="711200" w="812800">
                    <a:moveTo>
                      <a:pt x="406400" y="0"/>
                    </a:moveTo>
                    <a:lnTo>
                      <a:pt x="812800" y="711200"/>
                    </a:lnTo>
                    <a:lnTo>
                      <a:pt x="0" y="711200"/>
                    </a:lnTo>
                    <a:lnTo>
                      <a:pt x="406400" y="0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</p:sp>
          <p:sp>
            <p:nvSpPr>
              <p:cNvPr name="TextBox 50" id="50"/>
              <p:cNvSpPr txBox="true"/>
              <p:nvPr/>
            </p:nvSpPr>
            <p:spPr>
              <a:xfrm>
                <a:off x="127000" y="330200"/>
                <a:ext cx="558800" cy="330200"/>
              </a:xfrm>
              <a:prstGeom prst="rect">
                <a:avLst/>
              </a:prstGeom>
            </p:spPr>
            <p:txBody>
              <a:bodyPr anchor="ctr" rtlCol="false" tIns="136679" lIns="136679" bIns="136679" rIns="136679"/>
              <a:lstStyle/>
              <a:p>
                <a:pPr algn="ctr">
                  <a:lnSpc>
                    <a:spcPts val="529"/>
                  </a:lnSpc>
                  <a:spcBef>
                    <a:spcPct val="0"/>
                  </a:spcBef>
                </a:pPr>
              </a:p>
            </p:txBody>
          </p:sp>
        </p:grpSp>
        <p:grpSp>
          <p:nvGrpSpPr>
            <p:cNvPr name="Group 51" id="51"/>
            <p:cNvGrpSpPr/>
            <p:nvPr/>
          </p:nvGrpSpPr>
          <p:grpSpPr>
            <a:xfrm rot="-2615550">
              <a:off x="710255" y="1318236"/>
              <a:ext cx="4336161" cy="3794141"/>
              <a:chOff x="0" y="0"/>
              <a:chExt cx="812800" cy="711200"/>
            </a:xfrm>
          </p:grpSpPr>
          <p:sp>
            <p:nvSpPr>
              <p:cNvPr name="Freeform 52" id="52"/>
              <p:cNvSpPr/>
              <p:nvPr/>
            </p:nvSpPr>
            <p:spPr>
              <a:xfrm flipH="false" flipV="false" rot="0">
                <a:off x="0" y="0"/>
                <a:ext cx="812800" cy="711200"/>
              </a:xfrm>
              <a:custGeom>
                <a:avLst/>
                <a:gdLst/>
                <a:ahLst/>
                <a:cxnLst/>
                <a:rect r="r" b="b" t="t" l="l"/>
                <a:pathLst>
                  <a:path h="711200" w="812800">
                    <a:moveTo>
                      <a:pt x="406400" y="0"/>
                    </a:moveTo>
                    <a:lnTo>
                      <a:pt x="812800" y="711200"/>
                    </a:lnTo>
                    <a:lnTo>
                      <a:pt x="0" y="711200"/>
                    </a:lnTo>
                    <a:lnTo>
                      <a:pt x="406400" y="0"/>
                    </a:lnTo>
                    <a:close/>
                  </a:path>
                </a:pathLst>
              </a:custGeom>
              <a:solidFill>
                <a:srgbClr val="395EAB"/>
              </a:solidFill>
            </p:spPr>
          </p:sp>
          <p:sp>
            <p:nvSpPr>
              <p:cNvPr name="TextBox 53" id="53"/>
              <p:cNvSpPr txBox="true"/>
              <p:nvPr/>
            </p:nvSpPr>
            <p:spPr>
              <a:xfrm>
                <a:off x="127000" y="330200"/>
                <a:ext cx="558800" cy="330200"/>
              </a:xfrm>
              <a:prstGeom prst="rect">
                <a:avLst/>
              </a:prstGeom>
            </p:spPr>
            <p:txBody>
              <a:bodyPr anchor="ctr" rtlCol="false" tIns="136679" lIns="136679" bIns="136679" rIns="136679"/>
              <a:lstStyle/>
              <a:p>
                <a:pPr algn="ctr">
                  <a:lnSpc>
                    <a:spcPts val="529"/>
                  </a:lnSpc>
                  <a:spcBef>
                    <a:spcPct val="0"/>
                  </a:spcBef>
                </a:pPr>
              </a:p>
            </p:txBody>
          </p:sp>
        </p:grpSp>
      </p:grpSp>
      <p:grpSp>
        <p:nvGrpSpPr>
          <p:cNvPr name="Group 54" id="54"/>
          <p:cNvGrpSpPr/>
          <p:nvPr/>
        </p:nvGrpSpPr>
        <p:grpSpPr>
          <a:xfrm rot="-3568318">
            <a:off x="11511736" y="-1241298"/>
            <a:ext cx="6629103" cy="9284229"/>
            <a:chOff x="0" y="0"/>
            <a:chExt cx="1560938" cy="2186133"/>
          </a:xfrm>
        </p:grpSpPr>
        <p:sp>
          <p:nvSpPr>
            <p:cNvPr name="Freeform 55" id="55"/>
            <p:cNvSpPr/>
            <p:nvPr/>
          </p:nvSpPr>
          <p:spPr>
            <a:xfrm flipH="false" flipV="false" rot="0">
              <a:off x="0" y="0"/>
              <a:ext cx="1560938" cy="2186133"/>
            </a:xfrm>
            <a:custGeom>
              <a:avLst/>
              <a:gdLst/>
              <a:ahLst/>
              <a:cxnLst/>
              <a:rect r="r" b="b" t="t" l="l"/>
              <a:pathLst>
                <a:path h="2186133" w="1560938">
                  <a:moveTo>
                    <a:pt x="780469" y="0"/>
                  </a:moveTo>
                  <a:lnTo>
                    <a:pt x="1560938" y="2186133"/>
                  </a:lnTo>
                  <a:lnTo>
                    <a:pt x="0" y="2186133"/>
                  </a:lnTo>
                  <a:lnTo>
                    <a:pt x="780469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56" id="56"/>
            <p:cNvSpPr txBox="true"/>
            <p:nvPr/>
          </p:nvSpPr>
          <p:spPr>
            <a:xfrm>
              <a:off x="243897" y="995940"/>
              <a:ext cx="1073145" cy="1034040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grpSp>
        <p:nvGrpSpPr>
          <p:cNvPr name="Group 57" id="57"/>
          <p:cNvGrpSpPr/>
          <p:nvPr/>
        </p:nvGrpSpPr>
        <p:grpSpPr>
          <a:xfrm rot="0">
            <a:off x="9334799" y="2184827"/>
            <a:ext cx="2388819" cy="1562360"/>
            <a:chOff x="0" y="0"/>
            <a:chExt cx="601307" cy="393273"/>
          </a:xfrm>
        </p:grpSpPr>
        <p:sp>
          <p:nvSpPr>
            <p:cNvPr name="Freeform 58" id="58"/>
            <p:cNvSpPr/>
            <p:nvPr/>
          </p:nvSpPr>
          <p:spPr>
            <a:xfrm flipH="false" flipV="false" rot="0">
              <a:off x="0" y="0"/>
              <a:ext cx="601307" cy="393273"/>
            </a:xfrm>
            <a:custGeom>
              <a:avLst/>
              <a:gdLst/>
              <a:ahLst/>
              <a:cxnLst/>
              <a:rect r="r" b="b" t="t" l="l"/>
              <a:pathLst>
                <a:path h="393273" w="601307">
                  <a:moveTo>
                    <a:pt x="196636" y="0"/>
                  </a:moveTo>
                  <a:lnTo>
                    <a:pt x="404670" y="0"/>
                  </a:lnTo>
                  <a:cubicBezTo>
                    <a:pt x="513269" y="0"/>
                    <a:pt x="601307" y="88037"/>
                    <a:pt x="601307" y="196636"/>
                  </a:cubicBezTo>
                  <a:lnTo>
                    <a:pt x="601307" y="196636"/>
                  </a:lnTo>
                  <a:cubicBezTo>
                    <a:pt x="601307" y="248788"/>
                    <a:pt x="580590" y="298803"/>
                    <a:pt x="543713" y="335679"/>
                  </a:cubicBezTo>
                  <a:cubicBezTo>
                    <a:pt x="506837" y="372556"/>
                    <a:pt x="456821" y="393273"/>
                    <a:pt x="404670" y="393273"/>
                  </a:cubicBezTo>
                  <a:lnTo>
                    <a:pt x="196636" y="393273"/>
                  </a:lnTo>
                  <a:cubicBezTo>
                    <a:pt x="144485" y="393273"/>
                    <a:pt x="94470" y="372556"/>
                    <a:pt x="57593" y="335679"/>
                  </a:cubicBezTo>
                  <a:cubicBezTo>
                    <a:pt x="20717" y="298803"/>
                    <a:pt x="0" y="248788"/>
                    <a:pt x="0" y="196636"/>
                  </a:cubicBezTo>
                  <a:lnTo>
                    <a:pt x="0" y="196636"/>
                  </a:lnTo>
                  <a:cubicBezTo>
                    <a:pt x="0" y="144485"/>
                    <a:pt x="20717" y="94470"/>
                    <a:pt x="57593" y="57593"/>
                  </a:cubicBezTo>
                  <a:cubicBezTo>
                    <a:pt x="94470" y="20717"/>
                    <a:pt x="144485" y="0"/>
                    <a:pt x="196636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59" id="59"/>
            <p:cNvSpPr txBox="true"/>
            <p:nvPr/>
          </p:nvSpPr>
          <p:spPr>
            <a:xfrm>
              <a:off x="0" y="-19050"/>
              <a:ext cx="601307" cy="412323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grpSp>
        <p:nvGrpSpPr>
          <p:cNvPr name="Group 60" id="60"/>
          <p:cNvGrpSpPr/>
          <p:nvPr/>
        </p:nvGrpSpPr>
        <p:grpSpPr>
          <a:xfrm rot="3518196">
            <a:off x="17076094" y="-3923033"/>
            <a:ext cx="3402731" cy="3767883"/>
            <a:chOff x="0" y="0"/>
            <a:chExt cx="812800" cy="900023"/>
          </a:xfrm>
        </p:grpSpPr>
        <p:sp>
          <p:nvSpPr>
            <p:cNvPr name="Freeform 61" id="61"/>
            <p:cNvSpPr/>
            <p:nvPr/>
          </p:nvSpPr>
          <p:spPr>
            <a:xfrm flipH="false" flipV="false" rot="0">
              <a:off x="0" y="0"/>
              <a:ext cx="812800" cy="900023"/>
            </a:xfrm>
            <a:custGeom>
              <a:avLst/>
              <a:gdLst/>
              <a:ahLst/>
              <a:cxnLst/>
              <a:rect r="r" b="b" t="t" l="l"/>
              <a:pathLst>
                <a:path h="900023" w="812800">
                  <a:moveTo>
                    <a:pt x="406400" y="0"/>
                  </a:moveTo>
                  <a:lnTo>
                    <a:pt x="812800" y="900023"/>
                  </a:lnTo>
                  <a:lnTo>
                    <a:pt x="0" y="900023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62" id="62"/>
            <p:cNvSpPr txBox="true"/>
            <p:nvPr/>
          </p:nvSpPr>
          <p:spPr>
            <a:xfrm>
              <a:off x="127000" y="417868"/>
              <a:ext cx="558800" cy="417868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3" id="63"/>
          <p:cNvGrpSpPr/>
          <p:nvPr/>
        </p:nvGrpSpPr>
        <p:grpSpPr>
          <a:xfrm rot="-5400000">
            <a:off x="13919509" y="-760"/>
            <a:ext cx="10399768" cy="2977389"/>
            <a:chOff x="0" y="0"/>
            <a:chExt cx="2484161" cy="711200"/>
          </a:xfrm>
        </p:grpSpPr>
        <p:sp>
          <p:nvSpPr>
            <p:cNvPr name="Freeform 64" id="64"/>
            <p:cNvSpPr/>
            <p:nvPr/>
          </p:nvSpPr>
          <p:spPr>
            <a:xfrm flipH="false" flipV="false" rot="0">
              <a:off x="0" y="0"/>
              <a:ext cx="2484161" cy="711200"/>
            </a:xfrm>
            <a:custGeom>
              <a:avLst/>
              <a:gdLst/>
              <a:ahLst/>
              <a:cxnLst/>
              <a:rect r="r" b="b" t="t" l="l"/>
              <a:pathLst>
                <a:path h="711200" w="2484161">
                  <a:moveTo>
                    <a:pt x="1242080" y="0"/>
                  </a:moveTo>
                  <a:lnTo>
                    <a:pt x="2484161" y="711200"/>
                  </a:lnTo>
                  <a:lnTo>
                    <a:pt x="0" y="711200"/>
                  </a:lnTo>
                  <a:lnTo>
                    <a:pt x="124208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65" id="65"/>
            <p:cNvSpPr txBox="true"/>
            <p:nvPr/>
          </p:nvSpPr>
          <p:spPr>
            <a:xfrm>
              <a:off x="388150" y="330200"/>
              <a:ext cx="1707861" cy="330200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6" id="66"/>
          <p:cNvGrpSpPr/>
          <p:nvPr/>
        </p:nvGrpSpPr>
        <p:grpSpPr>
          <a:xfrm rot="-5400000">
            <a:off x="13867621" y="214937"/>
            <a:ext cx="10399768" cy="2545997"/>
            <a:chOff x="0" y="0"/>
            <a:chExt cx="2484161" cy="608155"/>
          </a:xfrm>
        </p:grpSpPr>
        <p:sp>
          <p:nvSpPr>
            <p:cNvPr name="Freeform 67" id="67"/>
            <p:cNvSpPr/>
            <p:nvPr/>
          </p:nvSpPr>
          <p:spPr>
            <a:xfrm flipH="false" flipV="false" rot="0">
              <a:off x="0" y="0"/>
              <a:ext cx="2484161" cy="608155"/>
            </a:xfrm>
            <a:custGeom>
              <a:avLst/>
              <a:gdLst/>
              <a:ahLst/>
              <a:cxnLst/>
              <a:rect r="r" b="b" t="t" l="l"/>
              <a:pathLst>
                <a:path h="608155" w="2484161">
                  <a:moveTo>
                    <a:pt x="1242080" y="0"/>
                  </a:moveTo>
                  <a:lnTo>
                    <a:pt x="2484161" y="608155"/>
                  </a:lnTo>
                  <a:lnTo>
                    <a:pt x="0" y="608155"/>
                  </a:lnTo>
                  <a:lnTo>
                    <a:pt x="1242080" y="0"/>
                  </a:ln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68" id="68"/>
            <p:cNvSpPr txBox="true"/>
            <p:nvPr/>
          </p:nvSpPr>
          <p:spPr>
            <a:xfrm>
              <a:off x="388150" y="282357"/>
              <a:ext cx="1707861" cy="282357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69" id="69"/>
          <p:cNvSpPr txBox="true"/>
          <p:nvPr/>
        </p:nvSpPr>
        <p:spPr>
          <a:xfrm rot="0">
            <a:off x="477236" y="9331372"/>
            <a:ext cx="305500" cy="7105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814"/>
              </a:lnSpc>
              <a:spcBef>
                <a:spcPct val="0"/>
              </a:spcBef>
            </a:pPr>
            <a:r>
              <a:rPr lang="en-US" b="true" sz="4153">
                <a:solidFill>
                  <a:srgbClr val="FFFFFF"/>
                </a:solidFill>
                <a:latin typeface="Vazir Heavy"/>
                <a:ea typeface="Vazir Heavy"/>
                <a:cs typeface="Vazir Heavy"/>
                <a:sym typeface="Vazir Heavy"/>
              </a:rPr>
              <a:t>5</a:t>
            </a:r>
          </a:p>
        </p:txBody>
      </p:sp>
      <p:grpSp>
        <p:nvGrpSpPr>
          <p:cNvPr name="Group 70" id="70"/>
          <p:cNvGrpSpPr/>
          <p:nvPr/>
        </p:nvGrpSpPr>
        <p:grpSpPr>
          <a:xfrm rot="5400000">
            <a:off x="7128100" y="-3798753"/>
            <a:ext cx="93299" cy="10997561"/>
            <a:chOff x="0" y="0"/>
            <a:chExt cx="24572" cy="2896477"/>
          </a:xfrm>
        </p:grpSpPr>
        <p:sp>
          <p:nvSpPr>
            <p:cNvPr name="Freeform 71" id="71"/>
            <p:cNvSpPr/>
            <p:nvPr/>
          </p:nvSpPr>
          <p:spPr>
            <a:xfrm flipH="false" flipV="false" rot="0">
              <a:off x="0" y="0"/>
              <a:ext cx="24572" cy="2896477"/>
            </a:xfrm>
            <a:custGeom>
              <a:avLst/>
              <a:gdLst/>
              <a:ahLst/>
              <a:cxnLst/>
              <a:rect r="r" b="b" t="t" l="l"/>
              <a:pathLst>
                <a:path h="2896477" w="24572">
                  <a:moveTo>
                    <a:pt x="12286" y="0"/>
                  </a:moveTo>
                  <a:lnTo>
                    <a:pt x="12286" y="0"/>
                  </a:lnTo>
                  <a:cubicBezTo>
                    <a:pt x="19072" y="0"/>
                    <a:pt x="24572" y="5501"/>
                    <a:pt x="24572" y="12286"/>
                  </a:cubicBezTo>
                  <a:lnTo>
                    <a:pt x="24572" y="2884191"/>
                  </a:lnTo>
                  <a:cubicBezTo>
                    <a:pt x="24572" y="2890976"/>
                    <a:pt x="19072" y="2896477"/>
                    <a:pt x="12286" y="2896477"/>
                  </a:cubicBezTo>
                  <a:lnTo>
                    <a:pt x="12286" y="2896477"/>
                  </a:lnTo>
                  <a:cubicBezTo>
                    <a:pt x="5501" y="2896477"/>
                    <a:pt x="0" y="2890976"/>
                    <a:pt x="0" y="2884191"/>
                  </a:cubicBezTo>
                  <a:lnTo>
                    <a:pt x="0" y="12286"/>
                  </a:lnTo>
                  <a:cubicBezTo>
                    <a:pt x="0" y="5501"/>
                    <a:pt x="5501" y="0"/>
                    <a:pt x="12286" y="0"/>
                  </a:cubicBez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72" id="72"/>
            <p:cNvSpPr txBox="true"/>
            <p:nvPr/>
          </p:nvSpPr>
          <p:spPr>
            <a:xfrm>
              <a:off x="0" y="-19050"/>
              <a:ext cx="24572" cy="2915527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sp>
        <p:nvSpPr>
          <p:cNvPr name="TextBox 73" id="73"/>
          <p:cNvSpPr txBox="true"/>
          <p:nvPr/>
        </p:nvSpPr>
        <p:spPr>
          <a:xfrm rot="0">
            <a:off x="3496389" y="265133"/>
            <a:ext cx="4131758" cy="121824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238"/>
              </a:lnSpc>
            </a:pPr>
            <a:r>
              <a:rPr lang="en-US" sz="2313" b="true">
                <a:solidFill>
                  <a:srgbClr val="395EAB"/>
                </a:solidFill>
                <a:latin typeface="Vazir Heavy"/>
                <a:ea typeface="Vazir Heavy"/>
                <a:cs typeface="Vazir Heavy"/>
                <a:sym typeface="Vazir Heavy"/>
              </a:rPr>
              <a:t>11</a:t>
            </a:r>
            <a:r>
              <a:rPr lang="en-US" sz="2313" b="true">
                <a:solidFill>
                  <a:srgbClr val="395EAB"/>
                </a:solidFill>
                <a:latin typeface="Vazir Heavy"/>
                <a:ea typeface="Vazir Heavy"/>
                <a:cs typeface="Vazir Heavy"/>
                <a:sym typeface="Vazir Heavy"/>
              </a:rPr>
              <a:t>th</a:t>
            </a:r>
            <a:r>
              <a:rPr lang="en-US" sz="2313" b="true">
                <a:solidFill>
                  <a:srgbClr val="000000"/>
                </a:solidFill>
                <a:latin typeface="Vazir Heavy"/>
                <a:ea typeface="Vazir Heavy"/>
                <a:cs typeface="Vazir Heavy"/>
                <a:sym typeface="Vazir Heavy"/>
              </a:rPr>
              <a:t> International Conference</a:t>
            </a:r>
          </a:p>
          <a:p>
            <a:pPr algn="ctr">
              <a:lnSpc>
                <a:spcPts val="3238"/>
              </a:lnSpc>
              <a:spcBef>
                <a:spcPct val="0"/>
              </a:spcBef>
            </a:pPr>
            <a:r>
              <a:rPr lang="en-US" b="true" sz="2313">
                <a:solidFill>
                  <a:srgbClr val="000000"/>
                </a:solidFill>
                <a:latin typeface="Vazir Heavy"/>
                <a:ea typeface="Vazir Heavy"/>
                <a:cs typeface="Vazir Heavy"/>
                <a:sym typeface="Vazir Heavy"/>
              </a:rPr>
              <a:t>on Control, Instrumentation and Automation</a:t>
            </a:r>
          </a:p>
        </p:txBody>
      </p:sp>
      <p:sp>
        <p:nvSpPr>
          <p:cNvPr name="TextBox 74" id="74"/>
          <p:cNvSpPr txBox="true"/>
          <p:nvPr/>
        </p:nvSpPr>
        <p:spPr>
          <a:xfrm rot="0">
            <a:off x="8123447" y="150833"/>
            <a:ext cx="4347858" cy="125017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rtl="true">
              <a:lnSpc>
                <a:spcPts val="5147"/>
              </a:lnSpc>
            </a:pPr>
            <a:r>
              <a:rPr lang="ar-EG" b="true" sz="2859">
                <a:solidFill>
                  <a:srgbClr val="395EAB"/>
                </a:solidFill>
                <a:latin typeface="Vazir Heavy"/>
                <a:ea typeface="Vazir Heavy"/>
                <a:cs typeface="Vazir Heavy"/>
                <a:sym typeface="Vazir Heavy"/>
                <a:rtl val="true"/>
              </a:rPr>
              <a:t>یازدهمین </a:t>
            </a:r>
            <a:r>
              <a:rPr lang="ar-EG" b="true" sz="2859">
                <a:solidFill>
                  <a:srgbClr val="000000"/>
                </a:solidFill>
                <a:latin typeface="Vazir Heavy"/>
                <a:ea typeface="Vazir Heavy"/>
                <a:cs typeface="Vazir Heavy"/>
                <a:sym typeface="Vazir Heavy"/>
                <a:rtl val="true"/>
              </a:rPr>
              <a:t>کنفرانس بین المللی کنترل ، ابزار دقیق و اتوماسیون</a:t>
            </a:r>
          </a:p>
        </p:txBody>
      </p:sp>
      <p:grpSp>
        <p:nvGrpSpPr>
          <p:cNvPr name="Group 75" id="75"/>
          <p:cNvGrpSpPr/>
          <p:nvPr/>
        </p:nvGrpSpPr>
        <p:grpSpPr>
          <a:xfrm rot="0">
            <a:off x="14080799" y="2175302"/>
            <a:ext cx="2929425" cy="991641"/>
            <a:chOff x="0" y="0"/>
            <a:chExt cx="771536" cy="261173"/>
          </a:xfrm>
        </p:grpSpPr>
        <p:sp>
          <p:nvSpPr>
            <p:cNvPr name="Freeform 76" id="76"/>
            <p:cNvSpPr/>
            <p:nvPr/>
          </p:nvSpPr>
          <p:spPr>
            <a:xfrm flipH="false" flipV="false" rot="0">
              <a:off x="0" y="0"/>
              <a:ext cx="771536" cy="261173"/>
            </a:xfrm>
            <a:custGeom>
              <a:avLst/>
              <a:gdLst/>
              <a:ahLst/>
              <a:cxnLst/>
              <a:rect r="r" b="b" t="t" l="l"/>
              <a:pathLst>
                <a:path h="261173" w="771536">
                  <a:moveTo>
                    <a:pt x="130586" y="0"/>
                  </a:moveTo>
                  <a:lnTo>
                    <a:pt x="640949" y="0"/>
                  </a:lnTo>
                  <a:cubicBezTo>
                    <a:pt x="675583" y="0"/>
                    <a:pt x="708798" y="13758"/>
                    <a:pt x="733288" y="38248"/>
                  </a:cubicBezTo>
                  <a:cubicBezTo>
                    <a:pt x="757778" y="62738"/>
                    <a:pt x="771536" y="95953"/>
                    <a:pt x="771536" y="130586"/>
                  </a:cubicBezTo>
                  <a:lnTo>
                    <a:pt x="771536" y="130586"/>
                  </a:lnTo>
                  <a:cubicBezTo>
                    <a:pt x="771536" y="202707"/>
                    <a:pt x="713070" y="261173"/>
                    <a:pt x="640949" y="261173"/>
                  </a:cubicBezTo>
                  <a:lnTo>
                    <a:pt x="130586" y="261173"/>
                  </a:lnTo>
                  <a:cubicBezTo>
                    <a:pt x="95953" y="261173"/>
                    <a:pt x="62738" y="247415"/>
                    <a:pt x="38248" y="222925"/>
                  </a:cubicBezTo>
                  <a:cubicBezTo>
                    <a:pt x="13758" y="198435"/>
                    <a:pt x="0" y="165220"/>
                    <a:pt x="0" y="130586"/>
                  </a:cubicBezTo>
                  <a:lnTo>
                    <a:pt x="0" y="130586"/>
                  </a:lnTo>
                  <a:cubicBezTo>
                    <a:pt x="0" y="95953"/>
                    <a:pt x="13758" y="62738"/>
                    <a:pt x="38248" y="38248"/>
                  </a:cubicBezTo>
                  <a:cubicBezTo>
                    <a:pt x="62738" y="13758"/>
                    <a:pt x="95953" y="0"/>
                    <a:pt x="130586" y="0"/>
                  </a:cubicBezTo>
                  <a:close/>
                </a:path>
              </a:pathLst>
            </a:custGeom>
            <a:solidFill>
              <a:srgbClr val="395EAB"/>
            </a:solidFill>
            <a:ln cap="rnd">
              <a:noFill/>
              <a:prstDash val="solid"/>
              <a:round/>
            </a:ln>
          </p:spPr>
        </p:sp>
        <p:sp>
          <p:nvSpPr>
            <p:cNvPr name="TextBox 77" id="77"/>
            <p:cNvSpPr txBox="true"/>
            <p:nvPr/>
          </p:nvSpPr>
          <p:spPr>
            <a:xfrm>
              <a:off x="0" y="-104775"/>
              <a:ext cx="771536" cy="36594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640"/>
                </a:lnSpc>
              </a:pPr>
              <a:r>
                <a:rPr lang="en-US" b="true" sz="2600">
                  <a:solidFill>
                    <a:srgbClr val="FFFFFF"/>
                  </a:solidFill>
                  <a:latin typeface="Times New Roman Ultra-Bold"/>
                  <a:ea typeface="Times New Roman Ultra-Bold"/>
                  <a:cs typeface="Times New Roman Ultra-Bold"/>
                  <a:sym typeface="Times New Roman Ultra-Bold"/>
                </a:rPr>
                <a:t>Table of content</a:t>
              </a:r>
            </a:p>
          </p:txBody>
        </p:sp>
      </p:grpSp>
      <p:grpSp>
        <p:nvGrpSpPr>
          <p:cNvPr name="Group 78" id="78"/>
          <p:cNvGrpSpPr/>
          <p:nvPr/>
        </p:nvGrpSpPr>
        <p:grpSpPr>
          <a:xfrm rot="0">
            <a:off x="14080799" y="3213267"/>
            <a:ext cx="2929425" cy="991641"/>
            <a:chOff x="0" y="0"/>
            <a:chExt cx="771536" cy="261173"/>
          </a:xfrm>
        </p:grpSpPr>
        <p:sp>
          <p:nvSpPr>
            <p:cNvPr name="Freeform 79" id="79"/>
            <p:cNvSpPr/>
            <p:nvPr/>
          </p:nvSpPr>
          <p:spPr>
            <a:xfrm flipH="false" flipV="false" rot="0">
              <a:off x="0" y="0"/>
              <a:ext cx="771536" cy="261173"/>
            </a:xfrm>
            <a:custGeom>
              <a:avLst/>
              <a:gdLst/>
              <a:ahLst/>
              <a:cxnLst/>
              <a:rect r="r" b="b" t="t" l="l"/>
              <a:pathLst>
                <a:path h="261173" w="771536">
                  <a:moveTo>
                    <a:pt x="130586" y="0"/>
                  </a:moveTo>
                  <a:lnTo>
                    <a:pt x="640949" y="0"/>
                  </a:lnTo>
                  <a:cubicBezTo>
                    <a:pt x="675583" y="0"/>
                    <a:pt x="708798" y="13758"/>
                    <a:pt x="733288" y="38248"/>
                  </a:cubicBezTo>
                  <a:cubicBezTo>
                    <a:pt x="757778" y="62738"/>
                    <a:pt x="771536" y="95953"/>
                    <a:pt x="771536" y="130586"/>
                  </a:cubicBezTo>
                  <a:lnTo>
                    <a:pt x="771536" y="130586"/>
                  </a:lnTo>
                  <a:cubicBezTo>
                    <a:pt x="771536" y="202707"/>
                    <a:pt x="713070" y="261173"/>
                    <a:pt x="640949" y="261173"/>
                  </a:cubicBezTo>
                  <a:lnTo>
                    <a:pt x="130586" y="261173"/>
                  </a:lnTo>
                  <a:cubicBezTo>
                    <a:pt x="95953" y="261173"/>
                    <a:pt x="62738" y="247415"/>
                    <a:pt x="38248" y="222925"/>
                  </a:cubicBezTo>
                  <a:cubicBezTo>
                    <a:pt x="13758" y="198435"/>
                    <a:pt x="0" y="165220"/>
                    <a:pt x="0" y="130586"/>
                  </a:cubicBezTo>
                  <a:lnTo>
                    <a:pt x="0" y="130586"/>
                  </a:lnTo>
                  <a:cubicBezTo>
                    <a:pt x="0" y="95953"/>
                    <a:pt x="13758" y="62738"/>
                    <a:pt x="38248" y="38248"/>
                  </a:cubicBezTo>
                  <a:cubicBezTo>
                    <a:pt x="62738" y="13758"/>
                    <a:pt x="95953" y="0"/>
                    <a:pt x="130586" y="0"/>
                  </a:cubicBez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80" id="80"/>
            <p:cNvSpPr txBox="true"/>
            <p:nvPr/>
          </p:nvSpPr>
          <p:spPr>
            <a:xfrm>
              <a:off x="0" y="-114300"/>
              <a:ext cx="771536" cy="37547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4060"/>
                </a:lnSpc>
              </a:pPr>
              <a:r>
                <a:rPr lang="en-US" b="true" sz="2900">
                  <a:solidFill>
                    <a:srgbClr val="FFFFFF"/>
                  </a:solidFill>
                  <a:latin typeface="Times New Roman Ultra-Bold"/>
                  <a:ea typeface="Times New Roman Ultra-Bold"/>
                  <a:cs typeface="Times New Roman Ultra-Bold"/>
                  <a:sym typeface="Times New Roman Ultra-Bold"/>
                </a:rPr>
                <a:t>Introduction</a:t>
              </a:r>
            </a:p>
          </p:txBody>
        </p:sp>
      </p:grpSp>
      <p:grpSp>
        <p:nvGrpSpPr>
          <p:cNvPr name="Group 81" id="81"/>
          <p:cNvGrpSpPr/>
          <p:nvPr/>
        </p:nvGrpSpPr>
        <p:grpSpPr>
          <a:xfrm rot="0">
            <a:off x="14080799" y="4273964"/>
            <a:ext cx="2929425" cy="995364"/>
            <a:chOff x="0" y="0"/>
            <a:chExt cx="771536" cy="262153"/>
          </a:xfrm>
        </p:grpSpPr>
        <p:sp>
          <p:nvSpPr>
            <p:cNvPr name="Freeform 82" id="82"/>
            <p:cNvSpPr/>
            <p:nvPr/>
          </p:nvSpPr>
          <p:spPr>
            <a:xfrm flipH="false" flipV="false" rot="0">
              <a:off x="0" y="0"/>
              <a:ext cx="771536" cy="262153"/>
            </a:xfrm>
            <a:custGeom>
              <a:avLst/>
              <a:gdLst/>
              <a:ahLst/>
              <a:cxnLst/>
              <a:rect r="r" b="b" t="t" l="l"/>
              <a:pathLst>
                <a:path h="262153" w="771536">
                  <a:moveTo>
                    <a:pt x="131077" y="0"/>
                  </a:moveTo>
                  <a:lnTo>
                    <a:pt x="640459" y="0"/>
                  </a:lnTo>
                  <a:cubicBezTo>
                    <a:pt x="712851" y="0"/>
                    <a:pt x="771536" y="58685"/>
                    <a:pt x="771536" y="131077"/>
                  </a:cubicBezTo>
                  <a:lnTo>
                    <a:pt x="771536" y="131077"/>
                  </a:lnTo>
                  <a:cubicBezTo>
                    <a:pt x="771536" y="203468"/>
                    <a:pt x="712851" y="262153"/>
                    <a:pt x="640459" y="262153"/>
                  </a:cubicBezTo>
                  <a:lnTo>
                    <a:pt x="131077" y="262153"/>
                  </a:lnTo>
                  <a:cubicBezTo>
                    <a:pt x="58685" y="262153"/>
                    <a:pt x="0" y="203468"/>
                    <a:pt x="0" y="131077"/>
                  </a:cubicBezTo>
                  <a:lnTo>
                    <a:pt x="0" y="131077"/>
                  </a:lnTo>
                  <a:cubicBezTo>
                    <a:pt x="0" y="58685"/>
                    <a:pt x="58685" y="0"/>
                    <a:pt x="131077" y="0"/>
                  </a:cubicBezTo>
                  <a:close/>
                </a:path>
              </a:pathLst>
            </a:custGeom>
            <a:solidFill>
              <a:srgbClr val="395EAB"/>
            </a:solidFill>
            <a:ln cap="rnd">
              <a:noFill/>
              <a:prstDash val="solid"/>
              <a:round/>
            </a:ln>
          </p:spPr>
        </p:sp>
        <p:sp>
          <p:nvSpPr>
            <p:cNvPr name="TextBox 83" id="83"/>
            <p:cNvSpPr txBox="true"/>
            <p:nvPr/>
          </p:nvSpPr>
          <p:spPr>
            <a:xfrm>
              <a:off x="0" y="-104775"/>
              <a:ext cx="771536" cy="36692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500"/>
                </a:lnSpc>
              </a:pPr>
              <a:r>
                <a:rPr lang="en-US" b="true" sz="2500">
                  <a:solidFill>
                    <a:srgbClr val="FFFFFF"/>
                  </a:solidFill>
                  <a:latin typeface="Times New Roman Bold"/>
                  <a:ea typeface="Times New Roman Bold"/>
                  <a:cs typeface="Times New Roman Bold"/>
                  <a:sym typeface="Times New Roman Bold"/>
                </a:rPr>
                <a:t>Objectives &amp; Innovations</a:t>
              </a:r>
            </a:p>
          </p:txBody>
        </p:sp>
      </p:grpSp>
      <p:grpSp>
        <p:nvGrpSpPr>
          <p:cNvPr name="Group 84" id="84"/>
          <p:cNvGrpSpPr/>
          <p:nvPr/>
        </p:nvGrpSpPr>
        <p:grpSpPr>
          <a:xfrm rot="0">
            <a:off x="14080799" y="5316953"/>
            <a:ext cx="2929425" cy="1111378"/>
            <a:chOff x="0" y="0"/>
            <a:chExt cx="771536" cy="292709"/>
          </a:xfrm>
        </p:grpSpPr>
        <p:sp>
          <p:nvSpPr>
            <p:cNvPr name="Freeform 85" id="85"/>
            <p:cNvSpPr/>
            <p:nvPr/>
          </p:nvSpPr>
          <p:spPr>
            <a:xfrm flipH="false" flipV="false" rot="0">
              <a:off x="0" y="0"/>
              <a:ext cx="771536" cy="292709"/>
            </a:xfrm>
            <a:custGeom>
              <a:avLst/>
              <a:gdLst/>
              <a:ahLst/>
              <a:cxnLst/>
              <a:rect r="r" b="b" t="t" l="l"/>
              <a:pathLst>
                <a:path h="292709" w="771536">
                  <a:moveTo>
                    <a:pt x="146354" y="0"/>
                  </a:moveTo>
                  <a:lnTo>
                    <a:pt x="625181" y="0"/>
                  </a:lnTo>
                  <a:cubicBezTo>
                    <a:pt x="663997" y="0"/>
                    <a:pt x="701223" y="15419"/>
                    <a:pt x="728670" y="42866"/>
                  </a:cubicBezTo>
                  <a:cubicBezTo>
                    <a:pt x="756116" y="70313"/>
                    <a:pt x="771536" y="107539"/>
                    <a:pt x="771536" y="146354"/>
                  </a:cubicBezTo>
                  <a:lnTo>
                    <a:pt x="771536" y="146354"/>
                  </a:lnTo>
                  <a:cubicBezTo>
                    <a:pt x="771536" y="227184"/>
                    <a:pt x="706011" y="292709"/>
                    <a:pt x="625181" y="292709"/>
                  </a:cubicBezTo>
                  <a:lnTo>
                    <a:pt x="146354" y="292709"/>
                  </a:lnTo>
                  <a:cubicBezTo>
                    <a:pt x="107539" y="292709"/>
                    <a:pt x="70313" y="277289"/>
                    <a:pt x="42866" y="249842"/>
                  </a:cubicBezTo>
                  <a:cubicBezTo>
                    <a:pt x="15419" y="222396"/>
                    <a:pt x="0" y="185170"/>
                    <a:pt x="0" y="146354"/>
                  </a:cubicBezTo>
                  <a:lnTo>
                    <a:pt x="0" y="146354"/>
                  </a:lnTo>
                  <a:cubicBezTo>
                    <a:pt x="0" y="107539"/>
                    <a:pt x="15419" y="70313"/>
                    <a:pt x="42866" y="42866"/>
                  </a:cubicBezTo>
                  <a:cubicBezTo>
                    <a:pt x="70313" y="15419"/>
                    <a:pt x="107539" y="0"/>
                    <a:pt x="146354" y="0"/>
                  </a:cubicBezTo>
                  <a:close/>
                </a:path>
              </a:pathLst>
            </a:custGeom>
            <a:solidFill>
              <a:srgbClr val="FFFFFF"/>
            </a:solidFill>
            <a:ln w="38100" cap="rnd">
              <a:solidFill>
                <a:srgbClr val="395EAB"/>
              </a:solidFill>
              <a:prstDash val="solid"/>
              <a:round/>
            </a:ln>
          </p:spPr>
        </p:sp>
        <p:sp>
          <p:nvSpPr>
            <p:cNvPr name="TextBox 86" id="86"/>
            <p:cNvSpPr txBox="true"/>
            <p:nvPr/>
          </p:nvSpPr>
          <p:spPr>
            <a:xfrm>
              <a:off x="0" y="-104775"/>
              <a:ext cx="771536" cy="39748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640"/>
                </a:lnSpc>
              </a:pPr>
              <a:r>
                <a:rPr lang="en-US" sz="2600" b="true">
                  <a:solidFill>
                    <a:srgbClr val="395EAB"/>
                  </a:solidFill>
                  <a:latin typeface="Times New Roman Ultra-Bold"/>
                  <a:ea typeface="Times New Roman Ultra-Bold"/>
                  <a:cs typeface="Times New Roman Ultra-Bold"/>
                  <a:sym typeface="Times New Roman Ultra-Bold"/>
                </a:rPr>
                <a:t>Problem</a:t>
              </a:r>
            </a:p>
            <a:p>
              <a:pPr algn="ctr">
                <a:lnSpc>
                  <a:spcPts val="3640"/>
                </a:lnSpc>
              </a:pPr>
              <a:r>
                <a:rPr lang="en-US" b="true" sz="2600">
                  <a:solidFill>
                    <a:srgbClr val="395EAB"/>
                  </a:solidFill>
                  <a:latin typeface="Times New Roman Ultra-Bold"/>
                  <a:ea typeface="Times New Roman Ultra-Bold"/>
                  <a:cs typeface="Times New Roman Ultra-Bold"/>
                  <a:sym typeface="Times New Roman Ultra-Bold"/>
                </a:rPr>
                <a:t>Formulation</a:t>
              </a:r>
            </a:p>
          </p:txBody>
        </p:sp>
      </p:grpSp>
      <p:grpSp>
        <p:nvGrpSpPr>
          <p:cNvPr name="Group 87" id="87"/>
          <p:cNvGrpSpPr/>
          <p:nvPr/>
        </p:nvGrpSpPr>
        <p:grpSpPr>
          <a:xfrm rot="0">
            <a:off x="14080799" y="6399756"/>
            <a:ext cx="2929425" cy="1035178"/>
            <a:chOff x="0" y="0"/>
            <a:chExt cx="771536" cy="272639"/>
          </a:xfrm>
        </p:grpSpPr>
        <p:sp>
          <p:nvSpPr>
            <p:cNvPr name="Freeform 88" id="88"/>
            <p:cNvSpPr/>
            <p:nvPr/>
          </p:nvSpPr>
          <p:spPr>
            <a:xfrm flipH="false" flipV="false" rot="0">
              <a:off x="0" y="0"/>
              <a:ext cx="771536" cy="272639"/>
            </a:xfrm>
            <a:custGeom>
              <a:avLst/>
              <a:gdLst/>
              <a:ahLst/>
              <a:cxnLst/>
              <a:rect r="r" b="b" t="t" l="l"/>
              <a:pathLst>
                <a:path h="272639" w="771536">
                  <a:moveTo>
                    <a:pt x="136320" y="0"/>
                  </a:moveTo>
                  <a:lnTo>
                    <a:pt x="635216" y="0"/>
                  </a:lnTo>
                  <a:cubicBezTo>
                    <a:pt x="671370" y="0"/>
                    <a:pt x="706044" y="14362"/>
                    <a:pt x="731609" y="39927"/>
                  </a:cubicBezTo>
                  <a:cubicBezTo>
                    <a:pt x="757174" y="65492"/>
                    <a:pt x="771536" y="100166"/>
                    <a:pt x="771536" y="136320"/>
                  </a:cubicBezTo>
                  <a:lnTo>
                    <a:pt x="771536" y="136320"/>
                  </a:lnTo>
                  <a:cubicBezTo>
                    <a:pt x="771536" y="211607"/>
                    <a:pt x="710503" y="272639"/>
                    <a:pt x="635216" y="272639"/>
                  </a:cubicBezTo>
                  <a:lnTo>
                    <a:pt x="136320" y="272639"/>
                  </a:lnTo>
                  <a:cubicBezTo>
                    <a:pt x="100166" y="272639"/>
                    <a:pt x="65492" y="258277"/>
                    <a:pt x="39927" y="232712"/>
                  </a:cubicBezTo>
                  <a:cubicBezTo>
                    <a:pt x="14362" y="207147"/>
                    <a:pt x="0" y="172474"/>
                    <a:pt x="0" y="136320"/>
                  </a:cubicBezTo>
                  <a:lnTo>
                    <a:pt x="0" y="136320"/>
                  </a:lnTo>
                  <a:cubicBezTo>
                    <a:pt x="0" y="100166"/>
                    <a:pt x="14362" y="65492"/>
                    <a:pt x="39927" y="39927"/>
                  </a:cubicBezTo>
                  <a:cubicBezTo>
                    <a:pt x="65492" y="14362"/>
                    <a:pt x="100166" y="0"/>
                    <a:pt x="136320" y="0"/>
                  </a:cubicBez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89" id="89"/>
            <p:cNvSpPr txBox="true"/>
            <p:nvPr/>
          </p:nvSpPr>
          <p:spPr>
            <a:xfrm>
              <a:off x="0" y="-104775"/>
              <a:ext cx="771536" cy="37741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rtl="true">
                <a:lnSpc>
                  <a:spcPts val="3640"/>
                </a:lnSpc>
              </a:pPr>
              <a:r>
                <a:rPr lang="en-US" b="true" sz="2600">
                  <a:solidFill>
                    <a:srgbClr val="FFFFFF"/>
                  </a:solidFill>
                  <a:latin typeface="Times New Roman Ultra-Bold"/>
                  <a:ea typeface="Times New Roman Ultra-Bold"/>
                  <a:cs typeface="Times New Roman Ultra-Bold"/>
                  <a:sym typeface="Times New Roman Ultra-Bold"/>
                </a:rPr>
                <a:t>Methodology</a:t>
              </a:r>
            </a:p>
            <a:p>
              <a:pPr algn="ctr" rtl="true">
                <a:lnSpc>
                  <a:spcPts val="3640"/>
                </a:lnSpc>
              </a:pPr>
              <a:r>
                <a:rPr lang="ar-EG" b="true" sz="2600">
                  <a:solidFill>
                    <a:srgbClr val="FFFFFF"/>
                  </a:solidFill>
                  <a:latin typeface="Times New Roman Ultra-Bold"/>
                  <a:ea typeface="Times New Roman Ultra-Bold"/>
                  <a:cs typeface="Times New Roman Ultra-Bold"/>
                  <a:sym typeface="Times New Roman Ultra-Bold"/>
                  <a:rtl val="true"/>
                </a:rPr>
                <a:t>&amp; </a:t>
              </a:r>
              <a:r>
                <a:rPr lang="en-US" b="true" sz="2600">
                  <a:solidFill>
                    <a:srgbClr val="FFFFFF"/>
                  </a:solidFill>
                  <a:latin typeface="Times New Roman Ultra-Bold"/>
                  <a:ea typeface="Times New Roman Ultra-Bold"/>
                  <a:cs typeface="Times New Roman Ultra-Bold"/>
                  <a:sym typeface="Times New Roman Ultra-Bold"/>
                </a:rPr>
                <a:t>Solutions</a:t>
              </a:r>
              <a:r>
                <a:rPr lang="ar-EG" b="true" sz="2600">
                  <a:solidFill>
                    <a:srgbClr val="FFFFFF"/>
                  </a:solidFill>
                  <a:latin typeface="Times New Roman Ultra-Bold"/>
                  <a:ea typeface="Times New Roman Ultra-Bold"/>
                  <a:cs typeface="Times New Roman Ultra-Bold"/>
                  <a:sym typeface="Times New Roman Ultra-Bold"/>
                  <a:rtl val="true"/>
                </a:rPr>
                <a:t> </a:t>
              </a:r>
            </a:p>
          </p:txBody>
        </p:sp>
      </p:grpSp>
      <p:grpSp>
        <p:nvGrpSpPr>
          <p:cNvPr name="Group 90" id="90"/>
          <p:cNvGrpSpPr/>
          <p:nvPr/>
        </p:nvGrpSpPr>
        <p:grpSpPr>
          <a:xfrm rot="0">
            <a:off x="14080799" y="7482559"/>
            <a:ext cx="2929425" cy="991641"/>
            <a:chOff x="0" y="0"/>
            <a:chExt cx="771536" cy="261173"/>
          </a:xfrm>
        </p:grpSpPr>
        <p:sp>
          <p:nvSpPr>
            <p:cNvPr name="Freeform 91" id="91"/>
            <p:cNvSpPr/>
            <p:nvPr/>
          </p:nvSpPr>
          <p:spPr>
            <a:xfrm flipH="false" flipV="false" rot="0">
              <a:off x="0" y="0"/>
              <a:ext cx="771536" cy="261173"/>
            </a:xfrm>
            <a:custGeom>
              <a:avLst/>
              <a:gdLst/>
              <a:ahLst/>
              <a:cxnLst/>
              <a:rect r="r" b="b" t="t" l="l"/>
              <a:pathLst>
                <a:path h="261173" w="771536">
                  <a:moveTo>
                    <a:pt x="130586" y="0"/>
                  </a:moveTo>
                  <a:lnTo>
                    <a:pt x="640949" y="0"/>
                  </a:lnTo>
                  <a:cubicBezTo>
                    <a:pt x="675583" y="0"/>
                    <a:pt x="708798" y="13758"/>
                    <a:pt x="733288" y="38248"/>
                  </a:cubicBezTo>
                  <a:cubicBezTo>
                    <a:pt x="757778" y="62738"/>
                    <a:pt x="771536" y="95953"/>
                    <a:pt x="771536" y="130586"/>
                  </a:cubicBezTo>
                  <a:lnTo>
                    <a:pt x="771536" y="130586"/>
                  </a:lnTo>
                  <a:cubicBezTo>
                    <a:pt x="771536" y="202707"/>
                    <a:pt x="713070" y="261173"/>
                    <a:pt x="640949" y="261173"/>
                  </a:cubicBezTo>
                  <a:lnTo>
                    <a:pt x="130586" y="261173"/>
                  </a:lnTo>
                  <a:cubicBezTo>
                    <a:pt x="95953" y="261173"/>
                    <a:pt x="62738" y="247415"/>
                    <a:pt x="38248" y="222925"/>
                  </a:cubicBezTo>
                  <a:cubicBezTo>
                    <a:pt x="13758" y="198435"/>
                    <a:pt x="0" y="165220"/>
                    <a:pt x="0" y="130586"/>
                  </a:cubicBezTo>
                  <a:lnTo>
                    <a:pt x="0" y="130586"/>
                  </a:lnTo>
                  <a:cubicBezTo>
                    <a:pt x="0" y="95953"/>
                    <a:pt x="13758" y="62738"/>
                    <a:pt x="38248" y="38248"/>
                  </a:cubicBezTo>
                  <a:cubicBezTo>
                    <a:pt x="62738" y="13758"/>
                    <a:pt x="95953" y="0"/>
                    <a:pt x="130586" y="0"/>
                  </a:cubicBez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92" id="92"/>
            <p:cNvSpPr txBox="true"/>
            <p:nvPr/>
          </p:nvSpPr>
          <p:spPr>
            <a:xfrm>
              <a:off x="0" y="-123825"/>
              <a:ext cx="771536" cy="38499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rtl="true">
                <a:lnSpc>
                  <a:spcPts val="4200"/>
                </a:lnSpc>
              </a:pPr>
              <a:r>
                <a:rPr lang="en-US" b="true" sz="3000">
                  <a:solidFill>
                    <a:srgbClr val="FFFFFF"/>
                  </a:solidFill>
                  <a:latin typeface="Times New Roman Ultra-Bold"/>
                  <a:ea typeface="Times New Roman Ultra-Bold"/>
                  <a:cs typeface="Times New Roman Ultra-Bold"/>
                  <a:sym typeface="Times New Roman Ultra-Bold"/>
                </a:rPr>
                <a:t>Simulations</a:t>
              </a:r>
              <a:r>
                <a:rPr lang="ar-EG" b="true" sz="3000">
                  <a:solidFill>
                    <a:srgbClr val="FFFFFF"/>
                  </a:solidFill>
                  <a:latin typeface="Times New Roman Ultra-Bold"/>
                  <a:ea typeface="Times New Roman Ultra-Bold"/>
                  <a:cs typeface="Times New Roman Ultra-Bold"/>
                  <a:sym typeface="Times New Roman Ultra-Bold"/>
                  <a:rtl val="true"/>
                </a:rPr>
                <a:t> </a:t>
              </a:r>
            </a:p>
          </p:txBody>
        </p:sp>
      </p:grpSp>
      <p:sp>
        <p:nvSpPr>
          <p:cNvPr name="TextBox 93" id="93"/>
          <p:cNvSpPr txBox="true"/>
          <p:nvPr/>
        </p:nvSpPr>
        <p:spPr>
          <a:xfrm rot="0">
            <a:off x="6720884" y="4558939"/>
            <a:ext cx="1855244" cy="97479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171"/>
              </a:lnSpc>
              <a:spcBef>
                <a:spcPct val="0"/>
              </a:spcBef>
            </a:pPr>
            <a:r>
              <a:rPr lang="en-US" sz="5122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text</a:t>
            </a:r>
          </a:p>
        </p:txBody>
      </p:sp>
      <p:grpSp>
        <p:nvGrpSpPr>
          <p:cNvPr name="Group 94" id="94"/>
          <p:cNvGrpSpPr/>
          <p:nvPr/>
        </p:nvGrpSpPr>
        <p:grpSpPr>
          <a:xfrm rot="0">
            <a:off x="14080799" y="8518665"/>
            <a:ext cx="2929425" cy="991641"/>
            <a:chOff x="0" y="0"/>
            <a:chExt cx="771536" cy="261173"/>
          </a:xfrm>
        </p:grpSpPr>
        <p:sp>
          <p:nvSpPr>
            <p:cNvPr name="Freeform 95" id="95"/>
            <p:cNvSpPr/>
            <p:nvPr/>
          </p:nvSpPr>
          <p:spPr>
            <a:xfrm flipH="false" flipV="false" rot="0">
              <a:off x="0" y="0"/>
              <a:ext cx="771536" cy="261173"/>
            </a:xfrm>
            <a:custGeom>
              <a:avLst/>
              <a:gdLst/>
              <a:ahLst/>
              <a:cxnLst/>
              <a:rect r="r" b="b" t="t" l="l"/>
              <a:pathLst>
                <a:path h="261173" w="771536">
                  <a:moveTo>
                    <a:pt x="130586" y="0"/>
                  </a:moveTo>
                  <a:lnTo>
                    <a:pt x="640949" y="0"/>
                  </a:lnTo>
                  <a:cubicBezTo>
                    <a:pt x="675583" y="0"/>
                    <a:pt x="708798" y="13758"/>
                    <a:pt x="733288" y="38248"/>
                  </a:cubicBezTo>
                  <a:cubicBezTo>
                    <a:pt x="757778" y="62738"/>
                    <a:pt x="771536" y="95953"/>
                    <a:pt x="771536" y="130586"/>
                  </a:cubicBezTo>
                  <a:lnTo>
                    <a:pt x="771536" y="130586"/>
                  </a:lnTo>
                  <a:cubicBezTo>
                    <a:pt x="771536" y="202707"/>
                    <a:pt x="713070" y="261173"/>
                    <a:pt x="640949" y="261173"/>
                  </a:cubicBezTo>
                  <a:lnTo>
                    <a:pt x="130586" y="261173"/>
                  </a:lnTo>
                  <a:cubicBezTo>
                    <a:pt x="95953" y="261173"/>
                    <a:pt x="62738" y="247415"/>
                    <a:pt x="38248" y="222925"/>
                  </a:cubicBezTo>
                  <a:cubicBezTo>
                    <a:pt x="13758" y="198435"/>
                    <a:pt x="0" y="165220"/>
                    <a:pt x="0" y="130586"/>
                  </a:cubicBezTo>
                  <a:lnTo>
                    <a:pt x="0" y="130586"/>
                  </a:lnTo>
                  <a:cubicBezTo>
                    <a:pt x="0" y="95953"/>
                    <a:pt x="13758" y="62738"/>
                    <a:pt x="38248" y="38248"/>
                  </a:cubicBezTo>
                  <a:cubicBezTo>
                    <a:pt x="62738" y="13758"/>
                    <a:pt x="95953" y="0"/>
                    <a:pt x="130586" y="0"/>
                  </a:cubicBez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96" id="96"/>
            <p:cNvSpPr txBox="true"/>
            <p:nvPr/>
          </p:nvSpPr>
          <p:spPr>
            <a:xfrm>
              <a:off x="0" y="-123825"/>
              <a:ext cx="771536" cy="38499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4200"/>
                </a:lnSpc>
              </a:pPr>
              <a:r>
                <a:rPr lang="en-US" b="true" sz="3000">
                  <a:solidFill>
                    <a:srgbClr val="FFFFFF"/>
                  </a:solidFill>
                  <a:latin typeface="Times New Roman Bold"/>
                  <a:ea typeface="Times New Roman Bold"/>
                  <a:cs typeface="Times New Roman Bold"/>
                  <a:sym typeface="Times New Roman Bold"/>
                </a:rPr>
                <a:t>Conclusion</a:t>
              </a:r>
            </a:p>
          </p:txBody>
        </p:sp>
      </p:grp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2673530" y="-767045"/>
            <a:ext cx="5743962" cy="3596380"/>
          </a:xfrm>
          <a:custGeom>
            <a:avLst/>
            <a:gdLst/>
            <a:ahLst/>
            <a:cxnLst/>
            <a:rect r="r" b="b" t="t" l="l"/>
            <a:pathLst>
              <a:path h="3596380" w="5743962">
                <a:moveTo>
                  <a:pt x="0" y="0"/>
                </a:moveTo>
                <a:lnTo>
                  <a:pt x="5743962" y="0"/>
                </a:lnTo>
                <a:lnTo>
                  <a:pt x="5743962" y="3596381"/>
                </a:lnTo>
                <a:lnTo>
                  <a:pt x="0" y="359638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36773" t="-27808" r="-5489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-5400000">
            <a:off x="13819996" y="-760"/>
            <a:ext cx="10399768" cy="2977389"/>
            <a:chOff x="0" y="0"/>
            <a:chExt cx="2484161" cy="71120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2484161" cy="711200"/>
            </a:xfrm>
            <a:custGeom>
              <a:avLst/>
              <a:gdLst/>
              <a:ahLst/>
              <a:cxnLst/>
              <a:rect r="r" b="b" t="t" l="l"/>
              <a:pathLst>
                <a:path h="711200" w="2484161">
                  <a:moveTo>
                    <a:pt x="1242080" y="0"/>
                  </a:moveTo>
                  <a:lnTo>
                    <a:pt x="2484161" y="711200"/>
                  </a:lnTo>
                  <a:lnTo>
                    <a:pt x="0" y="711200"/>
                  </a:lnTo>
                  <a:lnTo>
                    <a:pt x="1242080" y="0"/>
                  </a:lnTo>
                  <a:close/>
                </a:path>
              </a:pathLst>
            </a:custGeom>
            <a:solidFill>
              <a:srgbClr val="000000">
                <a:alpha val="56863"/>
              </a:srgbClr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388150" y="330200"/>
              <a:ext cx="1707861" cy="330200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16763677" y="-1489098"/>
            <a:ext cx="2601029" cy="2203455"/>
            <a:chOff x="0" y="0"/>
            <a:chExt cx="812800" cy="688561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812800" cy="688561"/>
            </a:xfrm>
            <a:custGeom>
              <a:avLst/>
              <a:gdLst/>
              <a:ahLst/>
              <a:cxnLst/>
              <a:rect r="r" b="b" t="t" l="l"/>
              <a:pathLst>
                <a:path h="688561" w="812800">
                  <a:moveTo>
                    <a:pt x="406400" y="688561"/>
                  </a:moveTo>
                  <a:lnTo>
                    <a:pt x="812800" y="0"/>
                  </a:lnTo>
                  <a:lnTo>
                    <a:pt x="0" y="0"/>
                  </a:lnTo>
                  <a:lnTo>
                    <a:pt x="406400" y="688561"/>
                  </a:lnTo>
                  <a:close/>
                </a:path>
              </a:pathLst>
            </a:custGeom>
            <a:solidFill>
              <a:srgbClr val="000000">
                <a:alpha val="56863"/>
              </a:srgbClr>
            </a:solidFill>
          </p:spPr>
        </p:sp>
        <p:sp>
          <p:nvSpPr>
            <p:cNvPr name="TextBox 8" id="8"/>
            <p:cNvSpPr txBox="true"/>
            <p:nvPr/>
          </p:nvSpPr>
          <p:spPr>
            <a:xfrm>
              <a:off x="127000" y="49183"/>
              <a:ext cx="558800" cy="319689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</a:pPr>
            </a:p>
          </p:txBody>
        </p:sp>
      </p:grpSp>
      <p:grpSp>
        <p:nvGrpSpPr>
          <p:cNvPr name="Group 9" id="9"/>
          <p:cNvGrpSpPr/>
          <p:nvPr/>
        </p:nvGrpSpPr>
        <p:grpSpPr>
          <a:xfrm rot="0">
            <a:off x="16733522" y="-1736530"/>
            <a:ext cx="2650107" cy="2245031"/>
            <a:chOff x="0" y="0"/>
            <a:chExt cx="812800" cy="688561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0" y="0"/>
              <a:ext cx="812800" cy="688561"/>
            </a:xfrm>
            <a:custGeom>
              <a:avLst/>
              <a:gdLst/>
              <a:ahLst/>
              <a:cxnLst/>
              <a:rect r="r" b="b" t="t" l="l"/>
              <a:pathLst>
                <a:path h="688561" w="812800">
                  <a:moveTo>
                    <a:pt x="406400" y="688561"/>
                  </a:moveTo>
                  <a:lnTo>
                    <a:pt x="812800" y="0"/>
                  </a:lnTo>
                  <a:lnTo>
                    <a:pt x="0" y="0"/>
                  </a:lnTo>
                  <a:lnTo>
                    <a:pt x="406400" y="688561"/>
                  </a:lnTo>
                  <a:close/>
                </a:path>
              </a:pathLst>
            </a:custGeom>
            <a:solidFill>
              <a:srgbClr val="FFFFFF">
                <a:alpha val="56863"/>
              </a:srgbClr>
            </a:solidFill>
          </p:spPr>
        </p:sp>
        <p:sp>
          <p:nvSpPr>
            <p:cNvPr name="TextBox 11" id="11"/>
            <p:cNvSpPr txBox="true"/>
            <p:nvPr/>
          </p:nvSpPr>
          <p:spPr>
            <a:xfrm>
              <a:off x="127000" y="49183"/>
              <a:ext cx="558800" cy="319689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</a:pPr>
            </a:p>
          </p:txBody>
        </p:sp>
      </p:grpSp>
      <p:grpSp>
        <p:nvGrpSpPr>
          <p:cNvPr name="Group 12" id="12"/>
          <p:cNvGrpSpPr/>
          <p:nvPr/>
        </p:nvGrpSpPr>
        <p:grpSpPr>
          <a:xfrm rot="0">
            <a:off x="274932" y="780685"/>
            <a:ext cx="3194191" cy="659495"/>
            <a:chOff x="0" y="0"/>
            <a:chExt cx="2970511" cy="613312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2970511" cy="613312"/>
            </a:xfrm>
            <a:custGeom>
              <a:avLst/>
              <a:gdLst/>
              <a:ahLst/>
              <a:cxnLst/>
              <a:rect r="r" b="b" t="t" l="l"/>
              <a:pathLst>
                <a:path h="613312" w="2970511">
                  <a:moveTo>
                    <a:pt x="96950" y="0"/>
                  </a:moveTo>
                  <a:lnTo>
                    <a:pt x="2873561" y="0"/>
                  </a:lnTo>
                  <a:cubicBezTo>
                    <a:pt x="2899274" y="0"/>
                    <a:pt x="2923933" y="10214"/>
                    <a:pt x="2942115" y="28396"/>
                  </a:cubicBezTo>
                  <a:cubicBezTo>
                    <a:pt x="2960297" y="46578"/>
                    <a:pt x="2970511" y="71237"/>
                    <a:pt x="2970511" y="96950"/>
                  </a:cubicBezTo>
                  <a:lnTo>
                    <a:pt x="2970511" y="516362"/>
                  </a:lnTo>
                  <a:cubicBezTo>
                    <a:pt x="2970511" y="569906"/>
                    <a:pt x="2927105" y="613312"/>
                    <a:pt x="2873561" y="613312"/>
                  </a:cubicBezTo>
                  <a:lnTo>
                    <a:pt x="96950" y="613312"/>
                  </a:lnTo>
                  <a:cubicBezTo>
                    <a:pt x="43406" y="613312"/>
                    <a:pt x="0" y="569906"/>
                    <a:pt x="0" y="516362"/>
                  </a:cubicBezTo>
                  <a:lnTo>
                    <a:pt x="0" y="96950"/>
                  </a:lnTo>
                  <a:cubicBezTo>
                    <a:pt x="0" y="43406"/>
                    <a:pt x="43406" y="0"/>
                    <a:pt x="96950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14" id="14"/>
            <p:cNvSpPr txBox="true"/>
            <p:nvPr/>
          </p:nvSpPr>
          <p:spPr>
            <a:xfrm>
              <a:off x="0" y="0"/>
              <a:ext cx="2970511" cy="613312"/>
            </a:xfrm>
            <a:prstGeom prst="rect">
              <a:avLst/>
            </a:prstGeom>
          </p:spPr>
          <p:txBody>
            <a:bodyPr anchor="ctr" rtlCol="false" tIns="51793" lIns="51793" bIns="51793" rIns="51793"/>
            <a:lstStyle/>
            <a:p>
              <a:pPr algn="ctr">
                <a:lnSpc>
                  <a:spcPts val="529"/>
                </a:lnSpc>
              </a:pPr>
            </a:p>
          </p:txBody>
        </p:sp>
      </p:grpSp>
      <p:sp>
        <p:nvSpPr>
          <p:cNvPr name="Freeform 15" id="15"/>
          <p:cNvSpPr/>
          <p:nvPr/>
        </p:nvSpPr>
        <p:spPr>
          <a:xfrm flipH="false" flipV="false" rot="0">
            <a:off x="1675969" y="846376"/>
            <a:ext cx="464212" cy="542145"/>
          </a:xfrm>
          <a:custGeom>
            <a:avLst/>
            <a:gdLst/>
            <a:ahLst/>
            <a:cxnLst/>
            <a:rect r="r" b="b" t="t" l="l"/>
            <a:pathLst>
              <a:path h="542145" w="464212">
                <a:moveTo>
                  <a:pt x="0" y="0"/>
                </a:moveTo>
                <a:lnTo>
                  <a:pt x="464211" y="0"/>
                </a:lnTo>
                <a:lnTo>
                  <a:pt x="464211" y="542145"/>
                </a:lnTo>
                <a:lnTo>
                  <a:pt x="0" y="542145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Freeform 16" id="16"/>
          <p:cNvSpPr/>
          <p:nvPr/>
        </p:nvSpPr>
        <p:spPr>
          <a:xfrm flipH="false" flipV="false" rot="0">
            <a:off x="2217734" y="846376"/>
            <a:ext cx="584814" cy="542145"/>
          </a:xfrm>
          <a:custGeom>
            <a:avLst/>
            <a:gdLst/>
            <a:ahLst/>
            <a:cxnLst/>
            <a:rect r="r" b="b" t="t" l="l"/>
            <a:pathLst>
              <a:path h="542145" w="584814">
                <a:moveTo>
                  <a:pt x="0" y="0"/>
                </a:moveTo>
                <a:lnTo>
                  <a:pt x="584814" y="0"/>
                </a:lnTo>
                <a:lnTo>
                  <a:pt x="584814" y="542145"/>
                </a:lnTo>
                <a:lnTo>
                  <a:pt x="0" y="542145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17" id="17"/>
          <p:cNvSpPr/>
          <p:nvPr/>
        </p:nvSpPr>
        <p:spPr>
          <a:xfrm flipH="false" flipV="false" rot="0">
            <a:off x="2892486" y="875933"/>
            <a:ext cx="512588" cy="512588"/>
          </a:xfrm>
          <a:custGeom>
            <a:avLst/>
            <a:gdLst/>
            <a:ahLst/>
            <a:cxnLst/>
            <a:rect r="r" b="b" t="t" l="l"/>
            <a:pathLst>
              <a:path h="512588" w="512588">
                <a:moveTo>
                  <a:pt x="0" y="0"/>
                </a:moveTo>
                <a:lnTo>
                  <a:pt x="512588" y="0"/>
                </a:lnTo>
                <a:lnTo>
                  <a:pt x="512588" y="512588"/>
                </a:lnTo>
                <a:lnTo>
                  <a:pt x="0" y="512588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grpSp>
        <p:nvGrpSpPr>
          <p:cNvPr name="Group 18" id="18"/>
          <p:cNvGrpSpPr/>
          <p:nvPr/>
        </p:nvGrpSpPr>
        <p:grpSpPr>
          <a:xfrm rot="0">
            <a:off x="274932" y="101591"/>
            <a:ext cx="116905" cy="13121629"/>
            <a:chOff x="0" y="0"/>
            <a:chExt cx="30790" cy="3455902"/>
          </a:xfrm>
        </p:grpSpPr>
        <p:sp>
          <p:nvSpPr>
            <p:cNvPr name="Freeform 19" id="19"/>
            <p:cNvSpPr/>
            <p:nvPr/>
          </p:nvSpPr>
          <p:spPr>
            <a:xfrm flipH="false" flipV="false" rot="0">
              <a:off x="0" y="0"/>
              <a:ext cx="30790" cy="3455902"/>
            </a:xfrm>
            <a:custGeom>
              <a:avLst/>
              <a:gdLst/>
              <a:ahLst/>
              <a:cxnLst/>
              <a:rect r="r" b="b" t="t" l="l"/>
              <a:pathLst>
                <a:path h="3455902" w="30790">
                  <a:moveTo>
                    <a:pt x="0" y="0"/>
                  </a:moveTo>
                  <a:lnTo>
                    <a:pt x="30790" y="0"/>
                  </a:lnTo>
                  <a:lnTo>
                    <a:pt x="30790" y="3455902"/>
                  </a:lnTo>
                  <a:lnTo>
                    <a:pt x="0" y="3455902"/>
                  </a:ln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20" id="20"/>
            <p:cNvSpPr txBox="true"/>
            <p:nvPr/>
          </p:nvSpPr>
          <p:spPr>
            <a:xfrm>
              <a:off x="0" y="-19050"/>
              <a:ext cx="30790" cy="3474952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grpSp>
        <p:nvGrpSpPr>
          <p:cNvPr name="Group 21" id="21"/>
          <p:cNvGrpSpPr/>
          <p:nvPr/>
        </p:nvGrpSpPr>
        <p:grpSpPr>
          <a:xfrm rot="0">
            <a:off x="515730" y="414872"/>
            <a:ext cx="114255" cy="13121629"/>
            <a:chOff x="0" y="0"/>
            <a:chExt cx="30092" cy="3455902"/>
          </a:xfrm>
        </p:grpSpPr>
        <p:sp>
          <p:nvSpPr>
            <p:cNvPr name="Freeform 22" id="22"/>
            <p:cNvSpPr/>
            <p:nvPr/>
          </p:nvSpPr>
          <p:spPr>
            <a:xfrm flipH="false" flipV="false" rot="0">
              <a:off x="0" y="0"/>
              <a:ext cx="30092" cy="3455902"/>
            </a:xfrm>
            <a:custGeom>
              <a:avLst/>
              <a:gdLst/>
              <a:ahLst/>
              <a:cxnLst/>
              <a:rect r="r" b="b" t="t" l="l"/>
              <a:pathLst>
                <a:path h="3455902" w="30092">
                  <a:moveTo>
                    <a:pt x="0" y="0"/>
                  </a:moveTo>
                  <a:lnTo>
                    <a:pt x="30092" y="0"/>
                  </a:lnTo>
                  <a:lnTo>
                    <a:pt x="30092" y="3455902"/>
                  </a:lnTo>
                  <a:lnTo>
                    <a:pt x="0" y="3455902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23" id="23"/>
            <p:cNvSpPr txBox="true"/>
            <p:nvPr/>
          </p:nvSpPr>
          <p:spPr>
            <a:xfrm>
              <a:off x="0" y="-19050"/>
              <a:ext cx="30092" cy="3474952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grpSp>
        <p:nvGrpSpPr>
          <p:cNvPr name="Group 24" id="24"/>
          <p:cNvGrpSpPr/>
          <p:nvPr/>
        </p:nvGrpSpPr>
        <p:grpSpPr>
          <a:xfrm rot="5400000">
            <a:off x="8612437" y="1665586"/>
            <a:ext cx="91008" cy="16055912"/>
            <a:chOff x="0" y="0"/>
            <a:chExt cx="23969" cy="4228718"/>
          </a:xfrm>
        </p:grpSpPr>
        <p:sp>
          <p:nvSpPr>
            <p:cNvPr name="Freeform 25" id="25"/>
            <p:cNvSpPr/>
            <p:nvPr/>
          </p:nvSpPr>
          <p:spPr>
            <a:xfrm flipH="false" flipV="false" rot="0">
              <a:off x="0" y="0"/>
              <a:ext cx="23969" cy="4228717"/>
            </a:xfrm>
            <a:custGeom>
              <a:avLst/>
              <a:gdLst/>
              <a:ahLst/>
              <a:cxnLst/>
              <a:rect r="r" b="b" t="t" l="l"/>
              <a:pathLst>
                <a:path h="4228717" w="23969">
                  <a:moveTo>
                    <a:pt x="0" y="0"/>
                  </a:moveTo>
                  <a:lnTo>
                    <a:pt x="23969" y="0"/>
                  </a:lnTo>
                  <a:lnTo>
                    <a:pt x="23969" y="4228717"/>
                  </a:lnTo>
                  <a:lnTo>
                    <a:pt x="0" y="4228717"/>
                  </a:ln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26" id="26"/>
            <p:cNvSpPr txBox="true"/>
            <p:nvPr/>
          </p:nvSpPr>
          <p:spPr>
            <a:xfrm>
              <a:off x="0" y="-19050"/>
              <a:ext cx="23969" cy="4247768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grpSp>
        <p:nvGrpSpPr>
          <p:cNvPr name="Group 27" id="27"/>
          <p:cNvGrpSpPr/>
          <p:nvPr/>
        </p:nvGrpSpPr>
        <p:grpSpPr>
          <a:xfrm rot="5400000">
            <a:off x="8802937" y="1948789"/>
            <a:ext cx="91008" cy="16055912"/>
            <a:chOff x="0" y="0"/>
            <a:chExt cx="23969" cy="4228718"/>
          </a:xfrm>
        </p:grpSpPr>
        <p:sp>
          <p:nvSpPr>
            <p:cNvPr name="Freeform 28" id="28"/>
            <p:cNvSpPr/>
            <p:nvPr/>
          </p:nvSpPr>
          <p:spPr>
            <a:xfrm flipH="false" flipV="false" rot="0">
              <a:off x="0" y="0"/>
              <a:ext cx="23969" cy="4228717"/>
            </a:xfrm>
            <a:custGeom>
              <a:avLst/>
              <a:gdLst/>
              <a:ahLst/>
              <a:cxnLst/>
              <a:rect r="r" b="b" t="t" l="l"/>
              <a:pathLst>
                <a:path h="4228717" w="23969">
                  <a:moveTo>
                    <a:pt x="0" y="0"/>
                  </a:moveTo>
                  <a:lnTo>
                    <a:pt x="23969" y="0"/>
                  </a:lnTo>
                  <a:lnTo>
                    <a:pt x="23969" y="4228717"/>
                  </a:lnTo>
                  <a:lnTo>
                    <a:pt x="0" y="4228717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29" id="29"/>
            <p:cNvSpPr txBox="true"/>
            <p:nvPr/>
          </p:nvSpPr>
          <p:spPr>
            <a:xfrm>
              <a:off x="0" y="-19050"/>
              <a:ext cx="23969" cy="4247768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grpSp>
        <p:nvGrpSpPr>
          <p:cNvPr name="Group 30" id="30"/>
          <p:cNvGrpSpPr/>
          <p:nvPr/>
        </p:nvGrpSpPr>
        <p:grpSpPr>
          <a:xfrm rot="0">
            <a:off x="-1292676" y="8509140"/>
            <a:ext cx="3252121" cy="2845606"/>
            <a:chOff x="0" y="0"/>
            <a:chExt cx="812800" cy="711200"/>
          </a:xfrm>
        </p:grpSpPr>
        <p:sp>
          <p:nvSpPr>
            <p:cNvPr name="Freeform 31" id="31"/>
            <p:cNvSpPr/>
            <p:nvPr/>
          </p:nvSpPr>
          <p:spPr>
            <a:xfrm flipH="false" flipV="false" rot="0">
              <a:off x="0" y="0"/>
              <a:ext cx="812800" cy="711200"/>
            </a:xfrm>
            <a:custGeom>
              <a:avLst/>
              <a:gdLst/>
              <a:ahLst/>
              <a:cxnLst/>
              <a:rect r="r" b="b" t="t" l="l"/>
              <a:pathLst>
                <a:path h="711200" w="8128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32" id="32"/>
            <p:cNvSpPr txBox="true"/>
            <p:nvPr/>
          </p:nvSpPr>
          <p:spPr>
            <a:xfrm>
              <a:off x="127000" y="330200"/>
              <a:ext cx="558800" cy="330200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33" id="33"/>
          <p:cNvGrpSpPr/>
          <p:nvPr/>
        </p:nvGrpSpPr>
        <p:grpSpPr>
          <a:xfrm rot="-5729168">
            <a:off x="-530135" y="-924959"/>
            <a:ext cx="2805920" cy="2986002"/>
            <a:chOff x="0" y="0"/>
            <a:chExt cx="1064343" cy="1132652"/>
          </a:xfrm>
        </p:grpSpPr>
        <p:sp>
          <p:nvSpPr>
            <p:cNvPr name="Freeform 34" id="34"/>
            <p:cNvSpPr/>
            <p:nvPr/>
          </p:nvSpPr>
          <p:spPr>
            <a:xfrm flipH="false" flipV="false" rot="0">
              <a:off x="0" y="0"/>
              <a:ext cx="1064343" cy="1132652"/>
            </a:xfrm>
            <a:custGeom>
              <a:avLst/>
              <a:gdLst/>
              <a:ahLst/>
              <a:cxnLst/>
              <a:rect r="r" b="b" t="t" l="l"/>
              <a:pathLst>
                <a:path h="1132652" w="1064343">
                  <a:moveTo>
                    <a:pt x="532171" y="1132652"/>
                  </a:moveTo>
                  <a:lnTo>
                    <a:pt x="1064343" y="0"/>
                  </a:lnTo>
                  <a:lnTo>
                    <a:pt x="0" y="0"/>
                  </a:lnTo>
                  <a:lnTo>
                    <a:pt x="532171" y="1132652"/>
                  </a:lnTo>
                  <a:close/>
                </a:path>
              </a:pathLst>
            </a:custGeom>
            <a:solidFill>
              <a:srgbClr val="000000">
                <a:alpha val="95686"/>
              </a:srgbClr>
            </a:solidFill>
          </p:spPr>
        </p:sp>
        <p:sp>
          <p:nvSpPr>
            <p:cNvPr name="TextBox 35" id="35"/>
            <p:cNvSpPr txBox="true"/>
            <p:nvPr/>
          </p:nvSpPr>
          <p:spPr>
            <a:xfrm>
              <a:off x="166304" y="80904"/>
              <a:ext cx="731736" cy="525874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</a:pPr>
            </a:p>
          </p:txBody>
        </p:sp>
      </p:grpSp>
      <p:grpSp>
        <p:nvGrpSpPr>
          <p:cNvPr name="Group 36" id="36"/>
          <p:cNvGrpSpPr/>
          <p:nvPr/>
        </p:nvGrpSpPr>
        <p:grpSpPr>
          <a:xfrm rot="-5729168">
            <a:off x="-634814" y="-1096457"/>
            <a:ext cx="2805920" cy="2986002"/>
            <a:chOff x="0" y="0"/>
            <a:chExt cx="1064343" cy="1132652"/>
          </a:xfrm>
        </p:grpSpPr>
        <p:sp>
          <p:nvSpPr>
            <p:cNvPr name="Freeform 37" id="37"/>
            <p:cNvSpPr/>
            <p:nvPr/>
          </p:nvSpPr>
          <p:spPr>
            <a:xfrm flipH="false" flipV="false" rot="0">
              <a:off x="0" y="0"/>
              <a:ext cx="1064343" cy="1132652"/>
            </a:xfrm>
            <a:custGeom>
              <a:avLst/>
              <a:gdLst/>
              <a:ahLst/>
              <a:cxnLst/>
              <a:rect r="r" b="b" t="t" l="l"/>
              <a:pathLst>
                <a:path h="1132652" w="1064343">
                  <a:moveTo>
                    <a:pt x="532171" y="1132652"/>
                  </a:moveTo>
                  <a:lnTo>
                    <a:pt x="1064343" y="0"/>
                  </a:lnTo>
                  <a:lnTo>
                    <a:pt x="0" y="0"/>
                  </a:lnTo>
                  <a:lnTo>
                    <a:pt x="532171" y="1132652"/>
                  </a:lnTo>
                  <a:close/>
                </a:path>
              </a:pathLst>
            </a:custGeom>
            <a:solidFill>
              <a:srgbClr val="395EAB">
                <a:alpha val="95686"/>
              </a:srgbClr>
            </a:solidFill>
          </p:spPr>
        </p:sp>
        <p:sp>
          <p:nvSpPr>
            <p:cNvPr name="TextBox 38" id="38"/>
            <p:cNvSpPr txBox="true"/>
            <p:nvPr/>
          </p:nvSpPr>
          <p:spPr>
            <a:xfrm>
              <a:off x="166304" y="80904"/>
              <a:ext cx="731736" cy="525874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</a:pPr>
            </a:p>
          </p:txBody>
        </p:sp>
      </p:grpSp>
      <p:grpSp>
        <p:nvGrpSpPr>
          <p:cNvPr name="Group 39" id="39"/>
          <p:cNvGrpSpPr/>
          <p:nvPr/>
        </p:nvGrpSpPr>
        <p:grpSpPr>
          <a:xfrm rot="5173293">
            <a:off x="10070" y="9260891"/>
            <a:ext cx="3252121" cy="2845606"/>
            <a:chOff x="0" y="0"/>
            <a:chExt cx="812800" cy="711200"/>
          </a:xfrm>
        </p:grpSpPr>
        <p:sp>
          <p:nvSpPr>
            <p:cNvPr name="Freeform 40" id="40"/>
            <p:cNvSpPr/>
            <p:nvPr/>
          </p:nvSpPr>
          <p:spPr>
            <a:xfrm flipH="false" flipV="false" rot="0">
              <a:off x="0" y="0"/>
              <a:ext cx="812800" cy="711200"/>
            </a:xfrm>
            <a:custGeom>
              <a:avLst/>
              <a:gdLst/>
              <a:ahLst/>
              <a:cxnLst/>
              <a:rect r="r" b="b" t="t" l="l"/>
              <a:pathLst>
                <a:path h="711200" w="8128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41" id="41"/>
            <p:cNvSpPr txBox="true"/>
            <p:nvPr/>
          </p:nvSpPr>
          <p:spPr>
            <a:xfrm>
              <a:off x="127000" y="330200"/>
              <a:ext cx="558800" cy="330200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42" id="42"/>
          <p:cNvGrpSpPr/>
          <p:nvPr/>
        </p:nvGrpSpPr>
        <p:grpSpPr>
          <a:xfrm rot="0">
            <a:off x="-1053203" y="8509140"/>
            <a:ext cx="3252121" cy="2845606"/>
            <a:chOff x="0" y="0"/>
            <a:chExt cx="812800" cy="711200"/>
          </a:xfrm>
        </p:grpSpPr>
        <p:sp>
          <p:nvSpPr>
            <p:cNvPr name="Freeform 43" id="43"/>
            <p:cNvSpPr/>
            <p:nvPr/>
          </p:nvSpPr>
          <p:spPr>
            <a:xfrm flipH="false" flipV="false" rot="0">
              <a:off x="0" y="0"/>
              <a:ext cx="812800" cy="711200"/>
            </a:xfrm>
            <a:custGeom>
              <a:avLst/>
              <a:gdLst/>
              <a:ahLst/>
              <a:cxnLst/>
              <a:rect r="r" b="b" t="t" l="l"/>
              <a:pathLst>
                <a:path h="711200" w="8128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44" id="44"/>
            <p:cNvSpPr txBox="true"/>
            <p:nvPr/>
          </p:nvSpPr>
          <p:spPr>
            <a:xfrm>
              <a:off x="127000" y="330200"/>
              <a:ext cx="558800" cy="330200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45" id="45"/>
          <p:cNvSpPr/>
          <p:nvPr/>
        </p:nvSpPr>
        <p:spPr>
          <a:xfrm flipH="false" flipV="false" rot="0">
            <a:off x="12604655" y="-586842"/>
            <a:ext cx="3228926" cy="3228926"/>
          </a:xfrm>
          <a:custGeom>
            <a:avLst/>
            <a:gdLst/>
            <a:ahLst/>
            <a:cxnLst/>
            <a:rect r="r" b="b" t="t" l="l"/>
            <a:pathLst>
              <a:path h="3228926" w="3228926">
                <a:moveTo>
                  <a:pt x="0" y="0"/>
                </a:moveTo>
                <a:lnTo>
                  <a:pt x="3228926" y="0"/>
                </a:lnTo>
                <a:lnTo>
                  <a:pt x="3228926" y="3228926"/>
                </a:lnTo>
                <a:lnTo>
                  <a:pt x="0" y="3228926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6" id="46"/>
          <p:cNvSpPr/>
          <p:nvPr/>
        </p:nvSpPr>
        <p:spPr>
          <a:xfrm flipH="false" flipV="false" rot="0">
            <a:off x="12623559" y="-586842"/>
            <a:ext cx="3210022" cy="3210022"/>
          </a:xfrm>
          <a:custGeom>
            <a:avLst/>
            <a:gdLst/>
            <a:ahLst/>
            <a:cxnLst/>
            <a:rect r="r" b="b" t="t" l="l"/>
            <a:pathLst>
              <a:path h="3210022" w="3210022">
                <a:moveTo>
                  <a:pt x="0" y="0"/>
                </a:moveTo>
                <a:lnTo>
                  <a:pt x="3210022" y="0"/>
                </a:lnTo>
                <a:lnTo>
                  <a:pt x="3210022" y="3210022"/>
                </a:lnTo>
                <a:lnTo>
                  <a:pt x="0" y="3210022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-20710" t="-20710" r="0" b="0"/>
            </a:stretch>
          </a:blipFill>
        </p:spPr>
      </p:sp>
      <p:grpSp>
        <p:nvGrpSpPr>
          <p:cNvPr name="Group 47" id="47"/>
          <p:cNvGrpSpPr/>
          <p:nvPr/>
        </p:nvGrpSpPr>
        <p:grpSpPr>
          <a:xfrm rot="-2700000">
            <a:off x="15662310" y="7587958"/>
            <a:ext cx="4454103" cy="4563171"/>
            <a:chOff x="0" y="0"/>
            <a:chExt cx="5938804" cy="6084228"/>
          </a:xfrm>
        </p:grpSpPr>
        <p:grpSp>
          <p:nvGrpSpPr>
            <p:cNvPr name="Group 48" id="48"/>
            <p:cNvGrpSpPr/>
            <p:nvPr/>
          </p:nvGrpSpPr>
          <p:grpSpPr>
            <a:xfrm rot="-2615550">
              <a:off x="892388" y="971851"/>
              <a:ext cx="4336161" cy="3794141"/>
              <a:chOff x="0" y="0"/>
              <a:chExt cx="812800" cy="711200"/>
            </a:xfrm>
          </p:grpSpPr>
          <p:sp>
            <p:nvSpPr>
              <p:cNvPr name="Freeform 49" id="49"/>
              <p:cNvSpPr/>
              <p:nvPr/>
            </p:nvSpPr>
            <p:spPr>
              <a:xfrm flipH="false" flipV="false" rot="0">
                <a:off x="0" y="0"/>
                <a:ext cx="812800" cy="711200"/>
              </a:xfrm>
              <a:custGeom>
                <a:avLst/>
                <a:gdLst/>
                <a:ahLst/>
                <a:cxnLst/>
                <a:rect r="r" b="b" t="t" l="l"/>
                <a:pathLst>
                  <a:path h="711200" w="812800">
                    <a:moveTo>
                      <a:pt x="406400" y="0"/>
                    </a:moveTo>
                    <a:lnTo>
                      <a:pt x="812800" y="711200"/>
                    </a:lnTo>
                    <a:lnTo>
                      <a:pt x="0" y="711200"/>
                    </a:lnTo>
                    <a:lnTo>
                      <a:pt x="406400" y="0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</p:sp>
          <p:sp>
            <p:nvSpPr>
              <p:cNvPr name="TextBox 50" id="50"/>
              <p:cNvSpPr txBox="true"/>
              <p:nvPr/>
            </p:nvSpPr>
            <p:spPr>
              <a:xfrm>
                <a:off x="127000" y="330200"/>
                <a:ext cx="558800" cy="330200"/>
              </a:xfrm>
              <a:prstGeom prst="rect">
                <a:avLst/>
              </a:prstGeom>
            </p:spPr>
            <p:txBody>
              <a:bodyPr anchor="ctr" rtlCol="false" tIns="136679" lIns="136679" bIns="136679" rIns="136679"/>
              <a:lstStyle/>
              <a:p>
                <a:pPr algn="ctr">
                  <a:lnSpc>
                    <a:spcPts val="529"/>
                  </a:lnSpc>
                  <a:spcBef>
                    <a:spcPct val="0"/>
                  </a:spcBef>
                </a:pPr>
              </a:p>
            </p:txBody>
          </p:sp>
        </p:grpSp>
        <p:grpSp>
          <p:nvGrpSpPr>
            <p:cNvPr name="Group 51" id="51"/>
            <p:cNvGrpSpPr/>
            <p:nvPr/>
          </p:nvGrpSpPr>
          <p:grpSpPr>
            <a:xfrm rot="-2615550">
              <a:off x="710255" y="1318236"/>
              <a:ext cx="4336161" cy="3794141"/>
              <a:chOff x="0" y="0"/>
              <a:chExt cx="812800" cy="711200"/>
            </a:xfrm>
          </p:grpSpPr>
          <p:sp>
            <p:nvSpPr>
              <p:cNvPr name="Freeform 52" id="52"/>
              <p:cNvSpPr/>
              <p:nvPr/>
            </p:nvSpPr>
            <p:spPr>
              <a:xfrm flipH="false" flipV="false" rot="0">
                <a:off x="0" y="0"/>
                <a:ext cx="812800" cy="711200"/>
              </a:xfrm>
              <a:custGeom>
                <a:avLst/>
                <a:gdLst/>
                <a:ahLst/>
                <a:cxnLst/>
                <a:rect r="r" b="b" t="t" l="l"/>
                <a:pathLst>
                  <a:path h="711200" w="812800">
                    <a:moveTo>
                      <a:pt x="406400" y="0"/>
                    </a:moveTo>
                    <a:lnTo>
                      <a:pt x="812800" y="711200"/>
                    </a:lnTo>
                    <a:lnTo>
                      <a:pt x="0" y="711200"/>
                    </a:lnTo>
                    <a:lnTo>
                      <a:pt x="406400" y="0"/>
                    </a:lnTo>
                    <a:close/>
                  </a:path>
                </a:pathLst>
              </a:custGeom>
              <a:solidFill>
                <a:srgbClr val="395EAB"/>
              </a:solidFill>
            </p:spPr>
          </p:sp>
          <p:sp>
            <p:nvSpPr>
              <p:cNvPr name="TextBox 53" id="53"/>
              <p:cNvSpPr txBox="true"/>
              <p:nvPr/>
            </p:nvSpPr>
            <p:spPr>
              <a:xfrm>
                <a:off x="127000" y="330200"/>
                <a:ext cx="558800" cy="330200"/>
              </a:xfrm>
              <a:prstGeom prst="rect">
                <a:avLst/>
              </a:prstGeom>
            </p:spPr>
            <p:txBody>
              <a:bodyPr anchor="ctr" rtlCol="false" tIns="136679" lIns="136679" bIns="136679" rIns="136679"/>
              <a:lstStyle/>
              <a:p>
                <a:pPr algn="ctr">
                  <a:lnSpc>
                    <a:spcPts val="529"/>
                  </a:lnSpc>
                  <a:spcBef>
                    <a:spcPct val="0"/>
                  </a:spcBef>
                </a:pPr>
              </a:p>
            </p:txBody>
          </p:sp>
        </p:grpSp>
      </p:grpSp>
      <p:grpSp>
        <p:nvGrpSpPr>
          <p:cNvPr name="Group 54" id="54"/>
          <p:cNvGrpSpPr/>
          <p:nvPr/>
        </p:nvGrpSpPr>
        <p:grpSpPr>
          <a:xfrm rot="-3568318">
            <a:off x="11511736" y="-1241298"/>
            <a:ext cx="6629103" cy="9284229"/>
            <a:chOff x="0" y="0"/>
            <a:chExt cx="1560938" cy="2186133"/>
          </a:xfrm>
        </p:grpSpPr>
        <p:sp>
          <p:nvSpPr>
            <p:cNvPr name="Freeform 55" id="55"/>
            <p:cNvSpPr/>
            <p:nvPr/>
          </p:nvSpPr>
          <p:spPr>
            <a:xfrm flipH="false" flipV="false" rot="0">
              <a:off x="0" y="0"/>
              <a:ext cx="1560938" cy="2186133"/>
            </a:xfrm>
            <a:custGeom>
              <a:avLst/>
              <a:gdLst/>
              <a:ahLst/>
              <a:cxnLst/>
              <a:rect r="r" b="b" t="t" l="l"/>
              <a:pathLst>
                <a:path h="2186133" w="1560938">
                  <a:moveTo>
                    <a:pt x="780469" y="0"/>
                  </a:moveTo>
                  <a:lnTo>
                    <a:pt x="1560938" y="2186133"/>
                  </a:lnTo>
                  <a:lnTo>
                    <a:pt x="0" y="2186133"/>
                  </a:lnTo>
                  <a:lnTo>
                    <a:pt x="780469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56" id="56"/>
            <p:cNvSpPr txBox="true"/>
            <p:nvPr/>
          </p:nvSpPr>
          <p:spPr>
            <a:xfrm>
              <a:off x="243897" y="995940"/>
              <a:ext cx="1073145" cy="1034040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grpSp>
        <p:nvGrpSpPr>
          <p:cNvPr name="Group 57" id="57"/>
          <p:cNvGrpSpPr/>
          <p:nvPr/>
        </p:nvGrpSpPr>
        <p:grpSpPr>
          <a:xfrm rot="0">
            <a:off x="9334799" y="2184827"/>
            <a:ext cx="2388819" cy="1562360"/>
            <a:chOff x="0" y="0"/>
            <a:chExt cx="601307" cy="393273"/>
          </a:xfrm>
        </p:grpSpPr>
        <p:sp>
          <p:nvSpPr>
            <p:cNvPr name="Freeform 58" id="58"/>
            <p:cNvSpPr/>
            <p:nvPr/>
          </p:nvSpPr>
          <p:spPr>
            <a:xfrm flipH="false" flipV="false" rot="0">
              <a:off x="0" y="0"/>
              <a:ext cx="601307" cy="393273"/>
            </a:xfrm>
            <a:custGeom>
              <a:avLst/>
              <a:gdLst/>
              <a:ahLst/>
              <a:cxnLst/>
              <a:rect r="r" b="b" t="t" l="l"/>
              <a:pathLst>
                <a:path h="393273" w="601307">
                  <a:moveTo>
                    <a:pt x="196636" y="0"/>
                  </a:moveTo>
                  <a:lnTo>
                    <a:pt x="404670" y="0"/>
                  </a:lnTo>
                  <a:cubicBezTo>
                    <a:pt x="513269" y="0"/>
                    <a:pt x="601307" y="88037"/>
                    <a:pt x="601307" y="196636"/>
                  </a:cubicBezTo>
                  <a:lnTo>
                    <a:pt x="601307" y="196636"/>
                  </a:lnTo>
                  <a:cubicBezTo>
                    <a:pt x="601307" y="248788"/>
                    <a:pt x="580590" y="298803"/>
                    <a:pt x="543713" y="335679"/>
                  </a:cubicBezTo>
                  <a:cubicBezTo>
                    <a:pt x="506837" y="372556"/>
                    <a:pt x="456821" y="393273"/>
                    <a:pt x="404670" y="393273"/>
                  </a:cubicBezTo>
                  <a:lnTo>
                    <a:pt x="196636" y="393273"/>
                  </a:lnTo>
                  <a:cubicBezTo>
                    <a:pt x="144485" y="393273"/>
                    <a:pt x="94470" y="372556"/>
                    <a:pt x="57593" y="335679"/>
                  </a:cubicBezTo>
                  <a:cubicBezTo>
                    <a:pt x="20717" y="298803"/>
                    <a:pt x="0" y="248788"/>
                    <a:pt x="0" y="196636"/>
                  </a:cubicBezTo>
                  <a:lnTo>
                    <a:pt x="0" y="196636"/>
                  </a:lnTo>
                  <a:cubicBezTo>
                    <a:pt x="0" y="144485"/>
                    <a:pt x="20717" y="94470"/>
                    <a:pt x="57593" y="57593"/>
                  </a:cubicBezTo>
                  <a:cubicBezTo>
                    <a:pt x="94470" y="20717"/>
                    <a:pt x="144485" y="0"/>
                    <a:pt x="196636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59" id="59"/>
            <p:cNvSpPr txBox="true"/>
            <p:nvPr/>
          </p:nvSpPr>
          <p:spPr>
            <a:xfrm>
              <a:off x="0" y="-19050"/>
              <a:ext cx="601307" cy="412323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grpSp>
        <p:nvGrpSpPr>
          <p:cNvPr name="Group 60" id="60"/>
          <p:cNvGrpSpPr/>
          <p:nvPr/>
        </p:nvGrpSpPr>
        <p:grpSpPr>
          <a:xfrm rot="3518196">
            <a:off x="17076094" y="-3923033"/>
            <a:ext cx="3402731" cy="3767883"/>
            <a:chOff x="0" y="0"/>
            <a:chExt cx="812800" cy="900023"/>
          </a:xfrm>
        </p:grpSpPr>
        <p:sp>
          <p:nvSpPr>
            <p:cNvPr name="Freeform 61" id="61"/>
            <p:cNvSpPr/>
            <p:nvPr/>
          </p:nvSpPr>
          <p:spPr>
            <a:xfrm flipH="false" flipV="false" rot="0">
              <a:off x="0" y="0"/>
              <a:ext cx="812800" cy="900023"/>
            </a:xfrm>
            <a:custGeom>
              <a:avLst/>
              <a:gdLst/>
              <a:ahLst/>
              <a:cxnLst/>
              <a:rect r="r" b="b" t="t" l="l"/>
              <a:pathLst>
                <a:path h="900023" w="812800">
                  <a:moveTo>
                    <a:pt x="406400" y="0"/>
                  </a:moveTo>
                  <a:lnTo>
                    <a:pt x="812800" y="900023"/>
                  </a:lnTo>
                  <a:lnTo>
                    <a:pt x="0" y="900023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62" id="62"/>
            <p:cNvSpPr txBox="true"/>
            <p:nvPr/>
          </p:nvSpPr>
          <p:spPr>
            <a:xfrm>
              <a:off x="127000" y="417868"/>
              <a:ext cx="558800" cy="417868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3" id="63"/>
          <p:cNvGrpSpPr/>
          <p:nvPr/>
        </p:nvGrpSpPr>
        <p:grpSpPr>
          <a:xfrm rot="-5400000">
            <a:off x="13919509" y="-760"/>
            <a:ext cx="10399768" cy="2977389"/>
            <a:chOff x="0" y="0"/>
            <a:chExt cx="2484161" cy="711200"/>
          </a:xfrm>
        </p:grpSpPr>
        <p:sp>
          <p:nvSpPr>
            <p:cNvPr name="Freeform 64" id="64"/>
            <p:cNvSpPr/>
            <p:nvPr/>
          </p:nvSpPr>
          <p:spPr>
            <a:xfrm flipH="false" flipV="false" rot="0">
              <a:off x="0" y="0"/>
              <a:ext cx="2484161" cy="711200"/>
            </a:xfrm>
            <a:custGeom>
              <a:avLst/>
              <a:gdLst/>
              <a:ahLst/>
              <a:cxnLst/>
              <a:rect r="r" b="b" t="t" l="l"/>
              <a:pathLst>
                <a:path h="711200" w="2484161">
                  <a:moveTo>
                    <a:pt x="1242080" y="0"/>
                  </a:moveTo>
                  <a:lnTo>
                    <a:pt x="2484161" y="711200"/>
                  </a:lnTo>
                  <a:lnTo>
                    <a:pt x="0" y="711200"/>
                  </a:lnTo>
                  <a:lnTo>
                    <a:pt x="124208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65" id="65"/>
            <p:cNvSpPr txBox="true"/>
            <p:nvPr/>
          </p:nvSpPr>
          <p:spPr>
            <a:xfrm>
              <a:off x="388150" y="330200"/>
              <a:ext cx="1707861" cy="330200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6" id="66"/>
          <p:cNvGrpSpPr/>
          <p:nvPr/>
        </p:nvGrpSpPr>
        <p:grpSpPr>
          <a:xfrm rot="-5400000">
            <a:off x="13867621" y="214937"/>
            <a:ext cx="10399768" cy="2545997"/>
            <a:chOff x="0" y="0"/>
            <a:chExt cx="2484161" cy="608155"/>
          </a:xfrm>
        </p:grpSpPr>
        <p:sp>
          <p:nvSpPr>
            <p:cNvPr name="Freeform 67" id="67"/>
            <p:cNvSpPr/>
            <p:nvPr/>
          </p:nvSpPr>
          <p:spPr>
            <a:xfrm flipH="false" flipV="false" rot="0">
              <a:off x="0" y="0"/>
              <a:ext cx="2484161" cy="608155"/>
            </a:xfrm>
            <a:custGeom>
              <a:avLst/>
              <a:gdLst/>
              <a:ahLst/>
              <a:cxnLst/>
              <a:rect r="r" b="b" t="t" l="l"/>
              <a:pathLst>
                <a:path h="608155" w="2484161">
                  <a:moveTo>
                    <a:pt x="1242080" y="0"/>
                  </a:moveTo>
                  <a:lnTo>
                    <a:pt x="2484161" y="608155"/>
                  </a:lnTo>
                  <a:lnTo>
                    <a:pt x="0" y="608155"/>
                  </a:lnTo>
                  <a:lnTo>
                    <a:pt x="1242080" y="0"/>
                  </a:ln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68" id="68"/>
            <p:cNvSpPr txBox="true"/>
            <p:nvPr/>
          </p:nvSpPr>
          <p:spPr>
            <a:xfrm>
              <a:off x="388150" y="282357"/>
              <a:ext cx="1707861" cy="282357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69" id="69"/>
          <p:cNvSpPr txBox="true"/>
          <p:nvPr/>
        </p:nvSpPr>
        <p:spPr>
          <a:xfrm rot="0">
            <a:off x="477236" y="9331372"/>
            <a:ext cx="305500" cy="7105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814"/>
              </a:lnSpc>
              <a:spcBef>
                <a:spcPct val="0"/>
              </a:spcBef>
            </a:pPr>
            <a:r>
              <a:rPr lang="en-US" b="true" sz="4153">
                <a:solidFill>
                  <a:srgbClr val="FFFFFF"/>
                </a:solidFill>
                <a:latin typeface="Vazir Heavy"/>
                <a:ea typeface="Vazir Heavy"/>
                <a:cs typeface="Vazir Heavy"/>
                <a:sym typeface="Vazir Heavy"/>
              </a:rPr>
              <a:t>6</a:t>
            </a:r>
          </a:p>
        </p:txBody>
      </p:sp>
      <p:grpSp>
        <p:nvGrpSpPr>
          <p:cNvPr name="Group 70" id="70"/>
          <p:cNvGrpSpPr/>
          <p:nvPr/>
        </p:nvGrpSpPr>
        <p:grpSpPr>
          <a:xfrm rot="5400000">
            <a:off x="7128100" y="-3798753"/>
            <a:ext cx="93299" cy="10997561"/>
            <a:chOff x="0" y="0"/>
            <a:chExt cx="24572" cy="2896477"/>
          </a:xfrm>
        </p:grpSpPr>
        <p:sp>
          <p:nvSpPr>
            <p:cNvPr name="Freeform 71" id="71"/>
            <p:cNvSpPr/>
            <p:nvPr/>
          </p:nvSpPr>
          <p:spPr>
            <a:xfrm flipH="false" flipV="false" rot="0">
              <a:off x="0" y="0"/>
              <a:ext cx="24572" cy="2896477"/>
            </a:xfrm>
            <a:custGeom>
              <a:avLst/>
              <a:gdLst/>
              <a:ahLst/>
              <a:cxnLst/>
              <a:rect r="r" b="b" t="t" l="l"/>
              <a:pathLst>
                <a:path h="2896477" w="24572">
                  <a:moveTo>
                    <a:pt x="12286" y="0"/>
                  </a:moveTo>
                  <a:lnTo>
                    <a:pt x="12286" y="0"/>
                  </a:lnTo>
                  <a:cubicBezTo>
                    <a:pt x="19072" y="0"/>
                    <a:pt x="24572" y="5501"/>
                    <a:pt x="24572" y="12286"/>
                  </a:cubicBezTo>
                  <a:lnTo>
                    <a:pt x="24572" y="2884191"/>
                  </a:lnTo>
                  <a:cubicBezTo>
                    <a:pt x="24572" y="2890976"/>
                    <a:pt x="19072" y="2896477"/>
                    <a:pt x="12286" y="2896477"/>
                  </a:cubicBezTo>
                  <a:lnTo>
                    <a:pt x="12286" y="2896477"/>
                  </a:lnTo>
                  <a:cubicBezTo>
                    <a:pt x="5501" y="2896477"/>
                    <a:pt x="0" y="2890976"/>
                    <a:pt x="0" y="2884191"/>
                  </a:cubicBezTo>
                  <a:lnTo>
                    <a:pt x="0" y="12286"/>
                  </a:lnTo>
                  <a:cubicBezTo>
                    <a:pt x="0" y="5501"/>
                    <a:pt x="5501" y="0"/>
                    <a:pt x="12286" y="0"/>
                  </a:cubicBez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72" id="72"/>
            <p:cNvSpPr txBox="true"/>
            <p:nvPr/>
          </p:nvSpPr>
          <p:spPr>
            <a:xfrm>
              <a:off x="0" y="-19050"/>
              <a:ext cx="24572" cy="2915527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sp>
        <p:nvSpPr>
          <p:cNvPr name="TextBox 73" id="73"/>
          <p:cNvSpPr txBox="true"/>
          <p:nvPr/>
        </p:nvSpPr>
        <p:spPr>
          <a:xfrm rot="0">
            <a:off x="3496389" y="265133"/>
            <a:ext cx="4131758" cy="121824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238"/>
              </a:lnSpc>
            </a:pPr>
            <a:r>
              <a:rPr lang="en-US" sz="2313" b="true">
                <a:solidFill>
                  <a:srgbClr val="395EAB"/>
                </a:solidFill>
                <a:latin typeface="Vazir Heavy"/>
                <a:ea typeface="Vazir Heavy"/>
                <a:cs typeface="Vazir Heavy"/>
                <a:sym typeface="Vazir Heavy"/>
              </a:rPr>
              <a:t>11</a:t>
            </a:r>
            <a:r>
              <a:rPr lang="en-US" sz="2313" b="true">
                <a:solidFill>
                  <a:srgbClr val="395EAB"/>
                </a:solidFill>
                <a:latin typeface="Vazir Heavy"/>
                <a:ea typeface="Vazir Heavy"/>
                <a:cs typeface="Vazir Heavy"/>
                <a:sym typeface="Vazir Heavy"/>
              </a:rPr>
              <a:t>th</a:t>
            </a:r>
            <a:r>
              <a:rPr lang="en-US" sz="2313" b="true">
                <a:solidFill>
                  <a:srgbClr val="000000"/>
                </a:solidFill>
                <a:latin typeface="Vazir Heavy"/>
                <a:ea typeface="Vazir Heavy"/>
                <a:cs typeface="Vazir Heavy"/>
                <a:sym typeface="Vazir Heavy"/>
              </a:rPr>
              <a:t> International Conference</a:t>
            </a:r>
          </a:p>
          <a:p>
            <a:pPr algn="ctr">
              <a:lnSpc>
                <a:spcPts val="3238"/>
              </a:lnSpc>
              <a:spcBef>
                <a:spcPct val="0"/>
              </a:spcBef>
            </a:pPr>
            <a:r>
              <a:rPr lang="en-US" b="true" sz="2313">
                <a:solidFill>
                  <a:srgbClr val="000000"/>
                </a:solidFill>
                <a:latin typeface="Vazir Heavy"/>
                <a:ea typeface="Vazir Heavy"/>
                <a:cs typeface="Vazir Heavy"/>
                <a:sym typeface="Vazir Heavy"/>
              </a:rPr>
              <a:t>on Control, Instrumentation and Automation</a:t>
            </a:r>
          </a:p>
        </p:txBody>
      </p:sp>
      <p:sp>
        <p:nvSpPr>
          <p:cNvPr name="TextBox 74" id="74"/>
          <p:cNvSpPr txBox="true"/>
          <p:nvPr/>
        </p:nvSpPr>
        <p:spPr>
          <a:xfrm rot="0">
            <a:off x="8123447" y="150833"/>
            <a:ext cx="4347858" cy="125017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rtl="true">
              <a:lnSpc>
                <a:spcPts val="5147"/>
              </a:lnSpc>
            </a:pPr>
            <a:r>
              <a:rPr lang="ar-EG" b="true" sz="2859">
                <a:solidFill>
                  <a:srgbClr val="395EAB"/>
                </a:solidFill>
                <a:latin typeface="Vazir Heavy"/>
                <a:ea typeface="Vazir Heavy"/>
                <a:cs typeface="Vazir Heavy"/>
                <a:sym typeface="Vazir Heavy"/>
                <a:rtl val="true"/>
              </a:rPr>
              <a:t>یازدهمین </a:t>
            </a:r>
            <a:r>
              <a:rPr lang="ar-EG" b="true" sz="2859">
                <a:solidFill>
                  <a:srgbClr val="000000"/>
                </a:solidFill>
                <a:latin typeface="Vazir Heavy"/>
                <a:ea typeface="Vazir Heavy"/>
                <a:cs typeface="Vazir Heavy"/>
                <a:sym typeface="Vazir Heavy"/>
                <a:rtl val="true"/>
              </a:rPr>
              <a:t>کنفرانس بین المللی کنترل ، ابزار دقیق و اتوماسیون</a:t>
            </a:r>
          </a:p>
        </p:txBody>
      </p:sp>
      <p:grpSp>
        <p:nvGrpSpPr>
          <p:cNvPr name="Group 75" id="75"/>
          <p:cNvGrpSpPr/>
          <p:nvPr/>
        </p:nvGrpSpPr>
        <p:grpSpPr>
          <a:xfrm rot="0">
            <a:off x="14080799" y="2175302"/>
            <a:ext cx="2929425" cy="991641"/>
            <a:chOff x="0" y="0"/>
            <a:chExt cx="771536" cy="261173"/>
          </a:xfrm>
        </p:grpSpPr>
        <p:sp>
          <p:nvSpPr>
            <p:cNvPr name="Freeform 76" id="76"/>
            <p:cNvSpPr/>
            <p:nvPr/>
          </p:nvSpPr>
          <p:spPr>
            <a:xfrm flipH="false" flipV="false" rot="0">
              <a:off x="0" y="0"/>
              <a:ext cx="771536" cy="261173"/>
            </a:xfrm>
            <a:custGeom>
              <a:avLst/>
              <a:gdLst/>
              <a:ahLst/>
              <a:cxnLst/>
              <a:rect r="r" b="b" t="t" l="l"/>
              <a:pathLst>
                <a:path h="261173" w="771536">
                  <a:moveTo>
                    <a:pt x="130586" y="0"/>
                  </a:moveTo>
                  <a:lnTo>
                    <a:pt x="640949" y="0"/>
                  </a:lnTo>
                  <a:cubicBezTo>
                    <a:pt x="675583" y="0"/>
                    <a:pt x="708798" y="13758"/>
                    <a:pt x="733288" y="38248"/>
                  </a:cubicBezTo>
                  <a:cubicBezTo>
                    <a:pt x="757778" y="62738"/>
                    <a:pt x="771536" y="95953"/>
                    <a:pt x="771536" y="130586"/>
                  </a:cubicBezTo>
                  <a:lnTo>
                    <a:pt x="771536" y="130586"/>
                  </a:lnTo>
                  <a:cubicBezTo>
                    <a:pt x="771536" y="202707"/>
                    <a:pt x="713070" y="261173"/>
                    <a:pt x="640949" y="261173"/>
                  </a:cubicBezTo>
                  <a:lnTo>
                    <a:pt x="130586" y="261173"/>
                  </a:lnTo>
                  <a:cubicBezTo>
                    <a:pt x="95953" y="261173"/>
                    <a:pt x="62738" y="247415"/>
                    <a:pt x="38248" y="222925"/>
                  </a:cubicBezTo>
                  <a:cubicBezTo>
                    <a:pt x="13758" y="198435"/>
                    <a:pt x="0" y="165220"/>
                    <a:pt x="0" y="130586"/>
                  </a:cubicBezTo>
                  <a:lnTo>
                    <a:pt x="0" y="130586"/>
                  </a:lnTo>
                  <a:cubicBezTo>
                    <a:pt x="0" y="95953"/>
                    <a:pt x="13758" y="62738"/>
                    <a:pt x="38248" y="38248"/>
                  </a:cubicBezTo>
                  <a:cubicBezTo>
                    <a:pt x="62738" y="13758"/>
                    <a:pt x="95953" y="0"/>
                    <a:pt x="130586" y="0"/>
                  </a:cubicBezTo>
                  <a:close/>
                </a:path>
              </a:pathLst>
            </a:custGeom>
            <a:solidFill>
              <a:srgbClr val="395EAB"/>
            </a:solidFill>
            <a:ln cap="rnd">
              <a:noFill/>
              <a:prstDash val="solid"/>
              <a:round/>
            </a:ln>
          </p:spPr>
        </p:sp>
        <p:sp>
          <p:nvSpPr>
            <p:cNvPr name="TextBox 77" id="77"/>
            <p:cNvSpPr txBox="true"/>
            <p:nvPr/>
          </p:nvSpPr>
          <p:spPr>
            <a:xfrm>
              <a:off x="0" y="-104775"/>
              <a:ext cx="771536" cy="36594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rtl="true">
                <a:lnSpc>
                  <a:spcPts val="3640"/>
                </a:lnSpc>
              </a:pPr>
              <a:r>
                <a:rPr lang="en-US" b="true" sz="2600">
                  <a:solidFill>
                    <a:srgbClr val="FFFFFF"/>
                  </a:solidFill>
                  <a:latin typeface="Times New Roman Ultra-Bold"/>
                  <a:ea typeface="Times New Roman Ultra-Bold"/>
                  <a:cs typeface="Times New Roman Ultra-Bold"/>
                  <a:sym typeface="Times New Roman Ultra-Bold"/>
                </a:rPr>
                <a:t>Table of content</a:t>
              </a:r>
            </a:p>
          </p:txBody>
        </p:sp>
      </p:grpSp>
      <p:grpSp>
        <p:nvGrpSpPr>
          <p:cNvPr name="Group 78" id="78"/>
          <p:cNvGrpSpPr/>
          <p:nvPr/>
        </p:nvGrpSpPr>
        <p:grpSpPr>
          <a:xfrm rot="0">
            <a:off x="14080799" y="3213267"/>
            <a:ext cx="2929425" cy="991641"/>
            <a:chOff x="0" y="0"/>
            <a:chExt cx="771536" cy="261173"/>
          </a:xfrm>
        </p:grpSpPr>
        <p:sp>
          <p:nvSpPr>
            <p:cNvPr name="Freeform 79" id="79"/>
            <p:cNvSpPr/>
            <p:nvPr/>
          </p:nvSpPr>
          <p:spPr>
            <a:xfrm flipH="false" flipV="false" rot="0">
              <a:off x="0" y="0"/>
              <a:ext cx="771536" cy="261173"/>
            </a:xfrm>
            <a:custGeom>
              <a:avLst/>
              <a:gdLst/>
              <a:ahLst/>
              <a:cxnLst/>
              <a:rect r="r" b="b" t="t" l="l"/>
              <a:pathLst>
                <a:path h="261173" w="771536">
                  <a:moveTo>
                    <a:pt x="130586" y="0"/>
                  </a:moveTo>
                  <a:lnTo>
                    <a:pt x="640949" y="0"/>
                  </a:lnTo>
                  <a:cubicBezTo>
                    <a:pt x="675583" y="0"/>
                    <a:pt x="708798" y="13758"/>
                    <a:pt x="733288" y="38248"/>
                  </a:cubicBezTo>
                  <a:cubicBezTo>
                    <a:pt x="757778" y="62738"/>
                    <a:pt x="771536" y="95953"/>
                    <a:pt x="771536" y="130586"/>
                  </a:cubicBezTo>
                  <a:lnTo>
                    <a:pt x="771536" y="130586"/>
                  </a:lnTo>
                  <a:cubicBezTo>
                    <a:pt x="771536" y="202707"/>
                    <a:pt x="713070" y="261173"/>
                    <a:pt x="640949" y="261173"/>
                  </a:cubicBezTo>
                  <a:lnTo>
                    <a:pt x="130586" y="261173"/>
                  </a:lnTo>
                  <a:cubicBezTo>
                    <a:pt x="95953" y="261173"/>
                    <a:pt x="62738" y="247415"/>
                    <a:pt x="38248" y="222925"/>
                  </a:cubicBezTo>
                  <a:cubicBezTo>
                    <a:pt x="13758" y="198435"/>
                    <a:pt x="0" y="165220"/>
                    <a:pt x="0" y="130586"/>
                  </a:cubicBezTo>
                  <a:lnTo>
                    <a:pt x="0" y="130586"/>
                  </a:lnTo>
                  <a:cubicBezTo>
                    <a:pt x="0" y="95953"/>
                    <a:pt x="13758" y="62738"/>
                    <a:pt x="38248" y="38248"/>
                  </a:cubicBezTo>
                  <a:cubicBezTo>
                    <a:pt x="62738" y="13758"/>
                    <a:pt x="95953" y="0"/>
                    <a:pt x="130586" y="0"/>
                  </a:cubicBez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80" id="80"/>
            <p:cNvSpPr txBox="true"/>
            <p:nvPr/>
          </p:nvSpPr>
          <p:spPr>
            <a:xfrm>
              <a:off x="0" y="-114300"/>
              <a:ext cx="771536" cy="37547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rtl="true">
                <a:lnSpc>
                  <a:spcPts val="4060"/>
                </a:lnSpc>
              </a:pPr>
              <a:r>
                <a:rPr lang="en-US" b="true" sz="2900">
                  <a:solidFill>
                    <a:srgbClr val="FFFFFF"/>
                  </a:solidFill>
                  <a:latin typeface="Times New Roman Ultra-Bold"/>
                  <a:ea typeface="Times New Roman Ultra-Bold"/>
                  <a:cs typeface="Times New Roman Ultra-Bold"/>
                  <a:sym typeface="Times New Roman Ultra-Bold"/>
                </a:rPr>
                <a:t>Introduction</a:t>
              </a:r>
            </a:p>
          </p:txBody>
        </p:sp>
      </p:grpSp>
      <p:grpSp>
        <p:nvGrpSpPr>
          <p:cNvPr name="Group 81" id="81"/>
          <p:cNvGrpSpPr/>
          <p:nvPr/>
        </p:nvGrpSpPr>
        <p:grpSpPr>
          <a:xfrm rot="0">
            <a:off x="14080799" y="4273964"/>
            <a:ext cx="2929425" cy="995364"/>
            <a:chOff x="0" y="0"/>
            <a:chExt cx="771536" cy="262153"/>
          </a:xfrm>
        </p:grpSpPr>
        <p:sp>
          <p:nvSpPr>
            <p:cNvPr name="Freeform 82" id="82"/>
            <p:cNvSpPr/>
            <p:nvPr/>
          </p:nvSpPr>
          <p:spPr>
            <a:xfrm flipH="false" flipV="false" rot="0">
              <a:off x="0" y="0"/>
              <a:ext cx="771536" cy="262153"/>
            </a:xfrm>
            <a:custGeom>
              <a:avLst/>
              <a:gdLst/>
              <a:ahLst/>
              <a:cxnLst/>
              <a:rect r="r" b="b" t="t" l="l"/>
              <a:pathLst>
                <a:path h="262153" w="771536">
                  <a:moveTo>
                    <a:pt x="131077" y="0"/>
                  </a:moveTo>
                  <a:lnTo>
                    <a:pt x="640459" y="0"/>
                  </a:lnTo>
                  <a:cubicBezTo>
                    <a:pt x="712851" y="0"/>
                    <a:pt x="771536" y="58685"/>
                    <a:pt x="771536" y="131077"/>
                  </a:cubicBezTo>
                  <a:lnTo>
                    <a:pt x="771536" y="131077"/>
                  </a:lnTo>
                  <a:cubicBezTo>
                    <a:pt x="771536" y="203468"/>
                    <a:pt x="712851" y="262153"/>
                    <a:pt x="640459" y="262153"/>
                  </a:cubicBezTo>
                  <a:lnTo>
                    <a:pt x="131077" y="262153"/>
                  </a:lnTo>
                  <a:cubicBezTo>
                    <a:pt x="58685" y="262153"/>
                    <a:pt x="0" y="203468"/>
                    <a:pt x="0" y="131077"/>
                  </a:cubicBezTo>
                  <a:lnTo>
                    <a:pt x="0" y="131077"/>
                  </a:lnTo>
                  <a:cubicBezTo>
                    <a:pt x="0" y="58685"/>
                    <a:pt x="58685" y="0"/>
                    <a:pt x="131077" y="0"/>
                  </a:cubicBezTo>
                  <a:close/>
                </a:path>
              </a:pathLst>
            </a:custGeom>
            <a:solidFill>
              <a:srgbClr val="395EAB"/>
            </a:solidFill>
            <a:ln cap="rnd">
              <a:noFill/>
              <a:prstDash val="solid"/>
              <a:round/>
            </a:ln>
          </p:spPr>
        </p:sp>
        <p:sp>
          <p:nvSpPr>
            <p:cNvPr name="TextBox 83" id="83"/>
            <p:cNvSpPr txBox="true"/>
            <p:nvPr/>
          </p:nvSpPr>
          <p:spPr>
            <a:xfrm>
              <a:off x="0" y="-104775"/>
              <a:ext cx="771536" cy="36692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500"/>
                </a:lnSpc>
              </a:pPr>
              <a:r>
                <a:rPr lang="en-US" b="true" sz="2500">
                  <a:solidFill>
                    <a:srgbClr val="FFFFFF"/>
                  </a:solidFill>
                  <a:latin typeface="Times New Roman Bold"/>
                  <a:ea typeface="Times New Roman Bold"/>
                  <a:cs typeface="Times New Roman Bold"/>
                  <a:sym typeface="Times New Roman Bold"/>
                </a:rPr>
                <a:t>Objectives &amp; Innovations</a:t>
              </a:r>
            </a:p>
          </p:txBody>
        </p:sp>
      </p:grpSp>
      <p:grpSp>
        <p:nvGrpSpPr>
          <p:cNvPr name="Group 84" id="84"/>
          <p:cNvGrpSpPr/>
          <p:nvPr/>
        </p:nvGrpSpPr>
        <p:grpSpPr>
          <a:xfrm rot="0">
            <a:off x="14080799" y="5316953"/>
            <a:ext cx="2929425" cy="1035178"/>
            <a:chOff x="0" y="0"/>
            <a:chExt cx="771536" cy="272639"/>
          </a:xfrm>
        </p:grpSpPr>
        <p:sp>
          <p:nvSpPr>
            <p:cNvPr name="Freeform 85" id="85"/>
            <p:cNvSpPr/>
            <p:nvPr/>
          </p:nvSpPr>
          <p:spPr>
            <a:xfrm flipH="false" flipV="false" rot="0">
              <a:off x="0" y="0"/>
              <a:ext cx="771536" cy="272639"/>
            </a:xfrm>
            <a:custGeom>
              <a:avLst/>
              <a:gdLst/>
              <a:ahLst/>
              <a:cxnLst/>
              <a:rect r="r" b="b" t="t" l="l"/>
              <a:pathLst>
                <a:path h="272639" w="771536">
                  <a:moveTo>
                    <a:pt x="136320" y="0"/>
                  </a:moveTo>
                  <a:lnTo>
                    <a:pt x="635216" y="0"/>
                  </a:lnTo>
                  <a:cubicBezTo>
                    <a:pt x="671370" y="0"/>
                    <a:pt x="706044" y="14362"/>
                    <a:pt x="731609" y="39927"/>
                  </a:cubicBezTo>
                  <a:cubicBezTo>
                    <a:pt x="757174" y="65492"/>
                    <a:pt x="771536" y="100166"/>
                    <a:pt x="771536" y="136320"/>
                  </a:cubicBezTo>
                  <a:lnTo>
                    <a:pt x="771536" y="136320"/>
                  </a:lnTo>
                  <a:cubicBezTo>
                    <a:pt x="771536" y="211607"/>
                    <a:pt x="710503" y="272639"/>
                    <a:pt x="635216" y="272639"/>
                  </a:cubicBezTo>
                  <a:lnTo>
                    <a:pt x="136320" y="272639"/>
                  </a:lnTo>
                  <a:cubicBezTo>
                    <a:pt x="100166" y="272639"/>
                    <a:pt x="65492" y="258277"/>
                    <a:pt x="39927" y="232712"/>
                  </a:cubicBezTo>
                  <a:cubicBezTo>
                    <a:pt x="14362" y="207147"/>
                    <a:pt x="0" y="172474"/>
                    <a:pt x="0" y="136320"/>
                  </a:cubicBezTo>
                  <a:lnTo>
                    <a:pt x="0" y="136320"/>
                  </a:lnTo>
                  <a:cubicBezTo>
                    <a:pt x="0" y="100166"/>
                    <a:pt x="14362" y="65492"/>
                    <a:pt x="39927" y="39927"/>
                  </a:cubicBezTo>
                  <a:cubicBezTo>
                    <a:pt x="65492" y="14362"/>
                    <a:pt x="100166" y="0"/>
                    <a:pt x="136320" y="0"/>
                  </a:cubicBezTo>
                  <a:close/>
                </a:path>
              </a:pathLst>
            </a:custGeom>
            <a:solidFill>
              <a:srgbClr val="395EAB"/>
            </a:solidFill>
            <a:ln cap="rnd">
              <a:noFill/>
              <a:prstDash val="solid"/>
              <a:round/>
            </a:ln>
          </p:spPr>
        </p:sp>
        <p:sp>
          <p:nvSpPr>
            <p:cNvPr name="TextBox 86" id="86"/>
            <p:cNvSpPr txBox="true"/>
            <p:nvPr/>
          </p:nvSpPr>
          <p:spPr>
            <a:xfrm>
              <a:off x="0" y="-104775"/>
              <a:ext cx="771536" cy="37741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640"/>
                </a:lnSpc>
              </a:pPr>
              <a:r>
                <a:rPr lang="en-US" sz="2600" b="true">
                  <a:solidFill>
                    <a:srgbClr val="FFFFFF"/>
                  </a:solidFill>
                  <a:latin typeface="Times New Roman Ultra-Bold"/>
                  <a:ea typeface="Times New Roman Ultra-Bold"/>
                  <a:cs typeface="Times New Roman Ultra-Bold"/>
                  <a:sym typeface="Times New Roman Ultra-Bold"/>
                </a:rPr>
                <a:t>Problem</a:t>
              </a:r>
            </a:p>
            <a:p>
              <a:pPr algn="ctr">
                <a:lnSpc>
                  <a:spcPts val="3640"/>
                </a:lnSpc>
              </a:pPr>
              <a:r>
                <a:rPr lang="en-US" b="true" sz="2600">
                  <a:solidFill>
                    <a:srgbClr val="FFFFFF"/>
                  </a:solidFill>
                  <a:latin typeface="Times New Roman Ultra-Bold"/>
                  <a:ea typeface="Times New Roman Ultra-Bold"/>
                  <a:cs typeface="Times New Roman Ultra-Bold"/>
                  <a:sym typeface="Times New Roman Ultra-Bold"/>
                </a:rPr>
                <a:t>Formulation</a:t>
              </a:r>
            </a:p>
          </p:txBody>
        </p:sp>
      </p:grpSp>
      <p:grpSp>
        <p:nvGrpSpPr>
          <p:cNvPr name="Group 87" id="87"/>
          <p:cNvGrpSpPr/>
          <p:nvPr/>
        </p:nvGrpSpPr>
        <p:grpSpPr>
          <a:xfrm rot="0">
            <a:off x="14080799" y="6399756"/>
            <a:ext cx="2929425" cy="1111378"/>
            <a:chOff x="0" y="0"/>
            <a:chExt cx="771536" cy="292709"/>
          </a:xfrm>
        </p:grpSpPr>
        <p:sp>
          <p:nvSpPr>
            <p:cNvPr name="Freeform 88" id="88"/>
            <p:cNvSpPr/>
            <p:nvPr/>
          </p:nvSpPr>
          <p:spPr>
            <a:xfrm flipH="false" flipV="false" rot="0">
              <a:off x="0" y="0"/>
              <a:ext cx="771536" cy="292709"/>
            </a:xfrm>
            <a:custGeom>
              <a:avLst/>
              <a:gdLst/>
              <a:ahLst/>
              <a:cxnLst/>
              <a:rect r="r" b="b" t="t" l="l"/>
              <a:pathLst>
                <a:path h="292709" w="771536">
                  <a:moveTo>
                    <a:pt x="146354" y="0"/>
                  </a:moveTo>
                  <a:lnTo>
                    <a:pt x="625181" y="0"/>
                  </a:lnTo>
                  <a:cubicBezTo>
                    <a:pt x="663997" y="0"/>
                    <a:pt x="701223" y="15419"/>
                    <a:pt x="728670" y="42866"/>
                  </a:cubicBezTo>
                  <a:cubicBezTo>
                    <a:pt x="756116" y="70313"/>
                    <a:pt x="771536" y="107539"/>
                    <a:pt x="771536" y="146354"/>
                  </a:cubicBezTo>
                  <a:lnTo>
                    <a:pt x="771536" y="146354"/>
                  </a:lnTo>
                  <a:cubicBezTo>
                    <a:pt x="771536" y="227184"/>
                    <a:pt x="706011" y="292709"/>
                    <a:pt x="625181" y="292709"/>
                  </a:cubicBezTo>
                  <a:lnTo>
                    <a:pt x="146354" y="292709"/>
                  </a:lnTo>
                  <a:cubicBezTo>
                    <a:pt x="107539" y="292709"/>
                    <a:pt x="70313" y="277289"/>
                    <a:pt x="42866" y="249842"/>
                  </a:cubicBezTo>
                  <a:cubicBezTo>
                    <a:pt x="15419" y="222396"/>
                    <a:pt x="0" y="185170"/>
                    <a:pt x="0" y="146354"/>
                  </a:cubicBezTo>
                  <a:lnTo>
                    <a:pt x="0" y="146354"/>
                  </a:lnTo>
                  <a:cubicBezTo>
                    <a:pt x="0" y="107539"/>
                    <a:pt x="15419" y="70313"/>
                    <a:pt x="42866" y="42866"/>
                  </a:cubicBezTo>
                  <a:cubicBezTo>
                    <a:pt x="70313" y="15419"/>
                    <a:pt x="107539" y="0"/>
                    <a:pt x="146354" y="0"/>
                  </a:cubicBezTo>
                  <a:close/>
                </a:path>
              </a:pathLst>
            </a:custGeom>
            <a:solidFill>
              <a:srgbClr val="FFFFFF"/>
            </a:solidFill>
            <a:ln w="38100" cap="rnd">
              <a:solidFill>
                <a:srgbClr val="395EAB"/>
              </a:solidFill>
              <a:prstDash val="solid"/>
              <a:round/>
            </a:ln>
          </p:spPr>
        </p:sp>
        <p:sp>
          <p:nvSpPr>
            <p:cNvPr name="TextBox 89" id="89"/>
            <p:cNvSpPr txBox="true"/>
            <p:nvPr/>
          </p:nvSpPr>
          <p:spPr>
            <a:xfrm>
              <a:off x="0" y="-104775"/>
              <a:ext cx="771536" cy="39748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rtl="true">
                <a:lnSpc>
                  <a:spcPts val="3640"/>
                </a:lnSpc>
              </a:pPr>
              <a:r>
                <a:rPr lang="en-US" b="true" sz="2600">
                  <a:solidFill>
                    <a:srgbClr val="395EAB"/>
                  </a:solidFill>
                  <a:latin typeface="Times New Roman Ultra-Bold"/>
                  <a:ea typeface="Times New Roman Ultra-Bold"/>
                  <a:cs typeface="Times New Roman Ultra-Bold"/>
                  <a:sym typeface="Times New Roman Ultra-Bold"/>
                </a:rPr>
                <a:t>Methodology</a:t>
              </a:r>
            </a:p>
            <a:p>
              <a:pPr algn="ctr">
                <a:lnSpc>
                  <a:spcPts val="3640"/>
                </a:lnSpc>
              </a:pPr>
              <a:r>
                <a:rPr lang="en-US" b="true" sz="2600">
                  <a:solidFill>
                    <a:srgbClr val="395EAB"/>
                  </a:solidFill>
                  <a:latin typeface="Times New Roman Ultra-Bold"/>
                  <a:ea typeface="Times New Roman Ultra-Bold"/>
                  <a:cs typeface="Times New Roman Ultra-Bold"/>
                  <a:sym typeface="Times New Roman Ultra-Bold"/>
                </a:rPr>
                <a:t>&amp; Solutions </a:t>
              </a:r>
            </a:p>
          </p:txBody>
        </p:sp>
      </p:grpSp>
      <p:grpSp>
        <p:nvGrpSpPr>
          <p:cNvPr name="Group 90" id="90"/>
          <p:cNvGrpSpPr/>
          <p:nvPr/>
        </p:nvGrpSpPr>
        <p:grpSpPr>
          <a:xfrm rot="0">
            <a:off x="14080799" y="7482559"/>
            <a:ext cx="2929425" cy="991641"/>
            <a:chOff x="0" y="0"/>
            <a:chExt cx="771536" cy="261173"/>
          </a:xfrm>
        </p:grpSpPr>
        <p:sp>
          <p:nvSpPr>
            <p:cNvPr name="Freeform 91" id="91"/>
            <p:cNvSpPr/>
            <p:nvPr/>
          </p:nvSpPr>
          <p:spPr>
            <a:xfrm flipH="false" flipV="false" rot="0">
              <a:off x="0" y="0"/>
              <a:ext cx="771536" cy="261173"/>
            </a:xfrm>
            <a:custGeom>
              <a:avLst/>
              <a:gdLst/>
              <a:ahLst/>
              <a:cxnLst/>
              <a:rect r="r" b="b" t="t" l="l"/>
              <a:pathLst>
                <a:path h="261173" w="771536">
                  <a:moveTo>
                    <a:pt x="130586" y="0"/>
                  </a:moveTo>
                  <a:lnTo>
                    <a:pt x="640949" y="0"/>
                  </a:lnTo>
                  <a:cubicBezTo>
                    <a:pt x="675583" y="0"/>
                    <a:pt x="708798" y="13758"/>
                    <a:pt x="733288" y="38248"/>
                  </a:cubicBezTo>
                  <a:cubicBezTo>
                    <a:pt x="757778" y="62738"/>
                    <a:pt x="771536" y="95953"/>
                    <a:pt x="771536" y="130586"/>
                  </a:cubicBezTo>
                  <a:lnTo>
                    <a:pt x="771536" y="130586"/>
                  </a:lnTo>
                  <a:cubicBezTo>
                    <a:pt x="771536" y="202707"/>
                    <a:pt x="713070" y="261173"/>
                    <a:pt x="640949" y="261173"/>
                  </a:cubicBezTo>
                  <a:lnTo>
                    <a:pt x="130586" y="261173"/>
                  </a:lnTo>
                  <a:cubicBezTo>
                    <a:pt x="95953" y="261173"/>
                    <a:pt x="62738" y="247415"/>
                    <a:pt x="38248" y="222925"/>
                  </a:cubicBezTo>
                  <a:cubicBezTo>
                    <a:pt x="13758" y="198435"/>
                    <a:pt x="0" y="165220"/>
                    <a:pt x="0" y="130586"/>
                  </a:cubicBezTo>
                  <a:lnTo>
                    <a:pt x="0" y="130586"/>
                  </a:lnTo>
                  <a:cubicBezTo>
                    <a:pt x="0" y="95953"/>
                    <a:pt x="13758" y="62738"/>
                    <a:pt x="38248" y="38248"/>
                  </a:cubicBezTo>
                  <a:cubicBezTo>
                    <a:pt x="62738" y="13758"/>
                    <a:pt x="95953" y="0"/>
                    <a:pt x="130586" y="0"/>
                  </a:cubicBez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92" id="92"/>
            <p:cNvSpPr txBox="true"/>
            <p:nvPr/>
          </p:nvSpPr>
          <p:spPr>
            <a:xfrm>
              <a:off x="0" y="-123825"/>
              <a:ext cx="771536" cy="38499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rtl="true">
                <a:lnSpc>
                  <a:spcPts val="4200"/>
                </a:lnSpc>
              </a:pPr>
              <a:r>
                <a:rPr lang="en-US" b="true" sz="3000">
                  <a:solidFill>
                    <a:srgbClr val="FFFFFF"/>
                  </a:solidFill>
                  <a:latin typeface="Times New Roman Ultra-Bold"/>
                  <a:ea typeface="Times New Roman Ultra-Bold"/>
                  <a:cs typeface="Times New Roman Ultra-Bold"/>
                  <a:sym typeface="Times New Roman Ultra-Bold"/>
                </a:rPr>
                <a:t>Simulations</a:t>
              </a:r>
              <a:r>
                <a:rPr lang="ar-EG" b="true" sz="3000">
                  <a:solidFill>
                    <a:srgbClr val="FFFFFF"/>
                  </a:solidFill>
                  <a:latin typeface="Times New Roman Ultra-Bold"/>
                  <a:ea typeface="Times New Roman Ultra-Bold"/>
                  <a:cs typeface="Times New Roman Ultra-Bold"/>
                  <a:sym typeface="Times New Roman Ultra-Bold"/>
                  <a:rtl val="true"/>
                </a:rPr>
                <a:t> </a:t>
              </a:r>
            </a:p>
          </p:txBody>
        </p:sp>
      </p:grpSp>
      <p:sp>
        <p:nvSpPr>
          <p:cNvPr name="TextBox 93" id="93"/>
          <p:cNvSpPr txBox="true"/>
          <p:nvPr/>
        </p:nvSpPr>
        <p:spPr>
          <a:xfrm rot="0">
            <a:off x="6720884" y="4558939"/>
            <a:ext cx="1855244" cy="97479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171"/>
              </a:lnSpc>
              <a:spcBef>
                <a:spcPct val="0"/>
              </a:spcBef>
            </a:pPr>
            <a:r>
              <a:rPr lang="en-US" sz="5122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text</a:t>
            </a:r>
          </a:p>
        </p:txBody>
      </p:sp>
      <p:grpSp>
        <p:nvGrpSpPr>
          <p:cNvPr name="Group 94" id="94"/>
          <p:cNvGrpSpPr/>
          <p:nvPr/>
        </p:nvGrpSpPr>
        <p:grpSpPr>
          <a:xfrm rot="0">
            <a:off x="14080799" y="8518665"/>
            <a:ext cx="2929425" cy="991641"/>
            <a:chOff x="0" y="0"/>
            <a:chExt cx="771536" cy="261173"/>
          </a:xfrm>
        </p:grpSpPr>
        <p:sp>
          <p:nvSpPr>
            <p:cNvPr name="Freeform 95" id="95"/>
            <p:cNvSpPr/>
            <p:nvPr/>
          </p:nvSpPr>
          <p:spPr>
            <a:xfrm flipH="false" flipV="false" rot="0">
              <a:off x="0" y="0"/>
              <a:ext cx="771536" cy="261173"/>
            </a:xfrm>
            <a:custGeom>
              <a:avLst/>
              <a:gdLst/>
              <a:ahLst/>
              <a:cxnLst/>
              <a:rect r="r" b="b" t="t" l="l"/>
              <a:pathLst>
                <a:path h="261173" w="771536">
                  <a:moveTo>
                    <a:pt x="130586" y="0"/>
                  </a:moveTo>
                  <a:lnTo>
                    <a:pt x="640949" y="0"/>
                  </a:lnTo>
                  <a:cubicBezTo>
                    <a:pt x="675583" y="0"/>
                    <a:pt x="708798" y="13758"/>
                    <a:pt x="733288" y="38248"/>
                  </a:cubicBezTo>
                  <a:cubicBezTo>
                    <a:pt x="757778" y="62738"/>
                    <a:pt x="771536" y="95953"/>
                    <a:pt x="771536" y="130586"/>
                  </a:cubicBezTo>
                  <a:lnTo>
                    <a:pt x="771536" y="130586"/>
                  </a:lnTo>
                  <a:cubicBezTo>
                    <a:pt x="771536" y="202707"/>
                    <a:pt x="713070" y="261173"/>
                    <a:pt x="640949" y="261173"/>
                  </a:cubicBezTo>
                  <a:lnTo>
                    <a:pt x="130586" y="261173"/>
                  </a:lnTo>
                  <a:cubicBezTo>
                    <a:pt x="95953" y="261173"/>
                    <a:pt x="62738" y="247415"/>
                    <a:pt x="38248" y="222925"/>
                  </a:cubicBezTo>
                  <a:cubicBezTo>
                    <a:pt x="13758" y="198435"/>
                    <a:pt x="0" y="165220"/>
                    <a:pt x="0" y="130586"/>
                  </a:cubicBezTo>
                  <a:lnTo>
                    <a:pt x="0" y="130586"/>
                  </a:lnTo>
                  <a:cubicBezTo>
                    <a:pt x="0" y="95953"/>
                    <a:pt x="13758" y="62738"/>
                    <a:pt x="38248" y="38248"/>
                  </a:cubicBezTo>
                  <a:cubicBezTo>
                    <a:pt x="62738" y="13758"/>
                    <a:pt x="95953" y="0"/>
                    <a:pt x="130586" y="0"/>
                  </a:cubicBez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96" id="96"/>
            <p:cNvSpPr txBox="true"/>
            <p:nvPr/>
          </p:nvSpPr>
          <p:spPr>
            <a:xfrm>
              <a:off x="0" y="-123825"/>
              <a:ext cx="771536" cy="38499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4200"/>
                </a:lnSpc>
              </a:pPr>
              <a:r>
                <a:rPr lang="en-US" b="true" sz="3000">
                  <a:solidFill>
                    <a:srgbClr val="FFFFFF"/>
                  </a:solidFill>
                  <a:latin typeface="Times New Roman Bold"/>
                  <a:ea typeface="Times New Roman Bold"/>
                  <a:cs typeface="Times New Roman Bold"/>
                  <a:sym typeface="Times New Roman Bold"/>
                </a:rPr>
                <a:t>Conclusion</a:t>
              </a:r>
            </a:p>
          </p:txBody>
        </p:sp>
      </p:grp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2673530" y="-767045"/>
            <a:ext cx="5743962" cy="3596380"/>
          </a:xfrm>
          <a:custGeom>
            <a:avLst/>
            <a:gdLst/>
            <a:ahLst/>
            <a:cxnLst/>
            <a:rect r="r" b="b" t="t" l="l"/>
            <a:pathLst>
              <a:path h="3596380" w="5743962">
                <a:moveTo>
                  <a:pt x="0" y="0"/>
                </a:moveTo>
                <a:lnTo>
                  <a:pt x="5743962" y="0"/>
                </a:lnTo>
                <a:lnTo>
                  <a:pt x="5743962" y="3596381"/>
                </a:lnTo>
                <a:lnTo>
                  <a:pt x="0" y="359638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36773" t="-27808" r="-5489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-5400000">
            <a:off x="13819996" y="-760"/>
            <a:ext cx="10399768" cy="2977389"/>
            <a:chOff x="0" y="0"/>
            <a:chExt cx="2484161" cy="71120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2484161" cy="711200"/>
            </a:xfrm>
            <a:custGeom>
              <a:avLst/>
              <a:gdLst/>
              <a:ahLst/>
              <a:cxnLst/>
              <a:rect r="r" b="b" t="t" l="l"/>
              <a:pathLst>
                <a:path h="711200" w="2484161">
                  <a:moveTo>
                    <a:pt x="1242080" y="0"/>
                  </a:moveTo>
                  <a:lnTo>
                    <a:pt x="2484161" y="711200"/>
                  </a:lnTo>
                  <a:lnTo>
                    <a:pt x="0" y="711200"/>
                  </a:lnTo>
                  <a:lnTo>
                    <a:pt x="1242080" y="0"/>
                  </a:lnTo>
                  <a:close/>
                </a:path>
              </a:pathLst>
            </a:custGeom>
            <a:solidFill>
              <a:srgbClr val="000000">
                <a:alpha val="56863"/>
              </a:srgbClr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388150" y="330200"/>
              <a:ext cx="1707861" cy="330200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16763677" y="-1489098"/>
            <a:ext cx="2601029" cy="2203455"/>
            <a:chOff x="0" y="0"/>
            <a:chExt cx="812800" cy="688561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812800" cy="688561"/>
            </a:xfrm>
            <a:custGeom>
              <a:avLst/>
              <a:gdLst/>
              <a:ahLst/>
              <a:cxnLst/>
              <a:rect r="r" b="b" t="t" l="l"/>
              <a:pathLst>
                <a:path h="688561" w="812800">
                  <a:moveTo>
                    <a:pt x="406400" y="688561"/>
                  </a:moveTo>
                  <a:lnTo>
                    <a:pt x="812800" y="0"/>
                  </a:lnTo>
                  <a:lnTo>
                    <a:pt x="0" y="0"/>
                  </a:lnTo>
                  <a:lnTo>
                    <a:pt x="406400" y="688561"/>
                  </a:lnTo>
                  <a:close/>
                </a:path>
              </a:pathLst>
            </a:custGeom>
            <a:solidFill>
              <a:srgbClr val="000000">
                <a:alpha val="56863"/>
              </a:srgbClr>
            </a:solidFill>
          </p:spPr>
        </p:sp>
        <p:sp>
          <p:nvSpPr>
            <p:cNvPr name="TextBox 8" id="8"/>
            <p:cNvSpPr txBox="true"/>
            <p:nvPr/>
          </p:nvSpPr>
          <p:spPr>
            <a:xfrm>
              <a:off x="127000" y="49183"/>
              <a:ext cx="558800" cy="319689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</a:pPr>
            </a:p>
          </p:txBody>
        </p:sp>
      </p:grpSp>
      <p:grpSp>
        <p:nvGrpSpPr>
          <p:cNvPr name="Group 9" id="9"/>
          <p:cNvGrpSpPr/>
          <p:nvPr/>
        </p:nvGrpSpPr>
        <p:grpSpPr>
          <a:xfrm rot="0">
            <a:off x="16733522" y="-1736530"/>
            <a:ext cx="2650107" cy="2245031"/>
            <a:chOff x="0" y="0"/>
            <a:chExt cx="812800" cy="688561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0" y="0"/>
              <a:ext cx="812800" cy="688561"/>
            </a:xfrm>
            <a:custGeom>
              <a:avLst/>
              <a:gdLst/>
              <a:ahLst/>
              <a:cxnLst/>
              <a:rect r="r" b="b" t="t" l="l"/>
              <a:pathLst>
                <a:path h="688561" w="812800">
                  <a:moveTo>
                    <a:pt x="406400" y="688561"/>
                  </a:moveTo>
                  <a:lnTo>
                    <a:pt x="812800" y="0"/>
                  </a:lnTo>
                  <a:lnTo>
                    <a:pt x="0" y="0"/>
                  </a:lnTo>
                  <a:lnTo>
                    <a:pt x="406400" y="688561"/>
                  </a:lnTo>
                  <a:close/>
                </a:path>
              </a:pathLst>
            </a:custGeom>
            <a:solidFill>
              <a:srgbClr val="FFFFFF">
                <a:alpha val="56863"/>
              </a:srgbClr>
            </a:solidFill>
          </p:spPr>
        </p:sp>
        <p:sp>
          <p:nvSpPr>
            <p:cNvPr name="TextBox 11" id="11"/>
            <p:cNvSpPr txBox="true"/>
            <p:nvPr/>
          </p:nvSpPr>
          <p:spPr>
            <a:xfrm>
              <a:off x="127000" y="49183"/>
              <a:ext cx="558800" cy="319689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</a:pPr>
            </a:p>
          </p:txBody>
        </p:sp>
      </p:grpSp>
      <p:grpSp>
        <p:nvGrpSpPr>
          <p:cNvPr name="Group 12" id="12"/>
          <p:cNvGrpSpPr/>
          <p:nvPr/>
        </p:nvGrpSpPr>
        <p:grpSpPr>
          <a:xfrm rot="0">
            <a:off x="274932" y="780685"/>
            <a:ext cx="3194191" cy="659495"/>
            <a:chOff x="0" y="0"/>
            <a:chExt cx="2970511" cy="613312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2970511" cy="613312"/>
            </a:xfrm>
            <a:custGeom>
              <a:avLst/>
              <a:gdLst/>
              <a:ahLst/>
              <a:cxnLst/>
              <a:rect r="r" b="b" t="t" l="l"/>
              <a:pathLst>
                <a:path h="613312" w="2970511">
                  <a:moveTo>
                    <a:pt x="96950" y="0"/>
                  </a:moveTo>
                  <a:lnTo>
                    <a:pt x="2873561" y="0"/>
                  </a:lnTo>
                  <a:cubicBezTo>
                    <a:pt x="2899274" y="0"/>
                    <a:pt x="2923933" y="10214"/>
                    <a:pt x="2942115" y="28396"/>
                  </a:cubicBezTo>
                  <a:cubicBezTo>
                    <a:pt x="2960297" y="46578"/>
                    <a:pt x="2970511" y="71237"/>
                    <a:pt x="2970511" y="96950"/>
                  </a:cubicBezTo>
                  <a:lnTo>
                    <a:pt x="2970511" y="516362"/>
                  </a:lnTo>
                  <a:cubicBezTo>
                    <a:pt x="2970511" y="569906"/>
                    <a:pt x="2927105" y="613312"/>
                    <a:pt x="2873561" y="613312"/>
                  </a:cubicBezTo>
                  <a:lnTo>
                    <a:pt x="96950" y="613312"/>
                  </a:lnTo>
                  <a:cubicBezTo>
                    <a:pt x="43406" y="613312"/>
                    <a:pt x="0" y="569906"/>
                    <a:pt x="0" y="516362"/>
                  </a:cubicBezTo>
                  <a:lnTo>
                    <a:pt x="0" y="96950"/>
                  </a:lnTo>
                  <a:cubicBezTo>
                    <a:pt x="0" y="43406"/>
                    <a:pt x="43406" y="0"/>
                    <a:pt x="96950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14" id="14"/>
            <p:cNvSpPr txBox="true"/>
            <p:nvPr/>
          </p:nvSpPr>
          <p:spPr>
            <a:xfrm>
              <a:off x="0" y="0"/>
              <a:ext cx="2970511" cy="613312"/>
            </a:xfrm>
            <a:prstGeom prst="rect">
              <a:avLst/>
            </a:prstGeom>
          </p:spPr>
          <p:txBody>
            <a:bodyPr anchor="ctr" rtlCol="false" tIns="51793" lIns="51793" bIns="51793" rIns="51793"/>
            <a:lstStyle/>
            <a:p>
              <a:pPr algn="ctr">
                <a:lnSpc>
                  <a:spcPts val="529"/>
                </a:lnSpc>
              </a:pPr>
            </a:p>
          </p:txBody>
        </p:sp>
      </p:grpSp>
      <p:sp>
        <p:nvSpPr>
          <p:cNvPr name="Freeform 15" id="15"/>
          <p:cNvSpPr/>
          <p:nvPr/>
        </p:nvSpPr>
        <p:spPr>
          <a:xfrm flipH="false" flipV="false" rot="0">
            <a:off x="1675969" y="846376"/>
            <a:ext cx="464212" cy="542145"/>
          </a:xfrm>
          <a:custGeom>
            <a:avLst/>
            <a:gdLst/>
            <a:ahLst/>
            <a:cxnLst/>
            <a:rect r="r" b="b" t="t" l="l"/>
            <a:pathLst>
              <a:path h="542145" w="464212">
                <a:moveTo>
                  <a:pt x="0" y="0"/>
                </a:moveTo>
                <a:lnTo>
                  <a:pt x="464211" y="0"/>
                </a:lnTo>
                <a:lnTo>
                  <a:pt x="464211" y="542145"/>
                </a:lnTo>
                <a:lnTo>
                  <a:pt x="0" y="542145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Freeform 16" id="16"/>
          <p:cNvSpPr/>
          <p:nvPr/>
        </p:nvSpPr>
        <p:spPr>
          <a:xfrm flipH="false" flipV="false" rot="0">
            <a:off x="2217734" y="846376"/>
            <a:ext cx="584814" cy="542145"/>
          </a:xfrm>
          <a:custGeom>
            <a:avLst/>
            <a:gdLst/>
            <a:ahLst/>
            <a:cxnLst/>
            <a:rect r="r" b="b" t="t" l="l"/>
            <a:pathLst>
              <a:path h="542145" w="584814">
                <a:moveTo>
                  <a:pt x="0" y="0"/>
                </a:moveTo>
                <a:lnTo>
                  <a:pt x="584814" y="0"/>
                </a:lnTo>
                <a:lnTo>
                  <a:pt x="584814" y="542145"/>
                </a:lnTo>
                <a:lnTo>
                  <a:pt x="0" y="542145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17" id="17"/>
          <p:cNvSpPr/>
          <p:nvPr/>
        </p:nvSpPr>
        <p:spPr>
          <a:xfrm flipH="false" flipV="false" rot="0">
            <a:off x="2892486" y="875933"/>
            <a:ext cx="512588" cy="512588"/>
          </a:xfrm>
          <a:custGeom>
            <a:avLst/>
            <a:gdLst/>
            <a:ahLst/>
            <a:cxnLst/>
            <a:rect r="r" b="b" t="t" l="l"/>
            <a:pathLst>
              <a:path h="512588" w="512588">
                <a:moveTo>
                  <a:pt x="0" y="0"/>
                </a:moveTo>
                <a:lnTo>
                  <a:pt x="512588" y="0"/>
                </a:lnTo>
                <a:lnTo>
                  <a:pt x="512588" y="512588"/>
                </a:lnTo>
                <a:lnTo>
                  <a:pt x="0" y="512588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grpSp>
        <p:nvGrpSpPr>
          <p:cNvPr name="Group 18" id="18"/>
          <p:cNvGrpSpPr/>
          <p:nvPr/>
        </p:nvGrpSpPr>
        <p:grpSpPr>
          <a:xfrm rot="0">
            <a:off x="274932" y="101591"/>
            <a:ext cx="116905" cy="13121629"/>
            <a:chOff x="0" y="0"/>
            <a:chExt cx="30790" cy="3455902"/>
          </a:xfrm>
        </p:grpSpPr>
        <p:sp>
          <p:nvSpPr>
            <p:cNvPr name="Freeform 19" id="19"/>
            <p:cNvSpPr/>
            <p:nvPr/>
          </p:nvSpPr>
          <p:spPr>
            <a:xfrm flipH="false" flipV="false" rot="0">
              <a:off x="0" y="0"/>
              <a:ext cx="30790" cy="3455902"/>
            </a:xfrm>
            <a:custGeom>
              <a:avLst/>
              <a:gdLst/>
              <a:ahLst/>
              <a:cxnLst/>
              <a:rect r="r" b="b" t="t" l="l"/>
              <a:pathLst>
                <a:path h="3455902" w="30790">
                  <a:moveTo>
                    <a:pt x="0" y="0"/>
                  </a:moveTo>
                  <a:lnTo>
                    <a:pt x="30790" y="0"/>
                  </a:lnTo>
                  <a:lnTo>
                    <a:pt x="30790" y="3455902"/>
                  </a:lnTo>
                  <a:lnTo>
                    <a:pt x="0" y="3455902"/>
                  </a:ln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20" id="20"/>
            <p:cNvSpPr txBox="true"/>
            <p:nvPr/>
          </p:nvSpPr>
          <p:spPr>
            <a:xfrm>
              <a:off x="0" y="-19050"/>
              <a:ext cx="30790" cy="3474952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grpSp>
        <p:nvGrpSpPr>
          <p:cNvPr name="Group 21" id="21"/>
          <p:cNvGrpSpPr/>
          <p:nvPr/>
        </p:nvGrpSpPr>
        <p:grpSpPr>
          <a:xfrm rot="0">
            <a:off x="515730" y="414872"/>
            <a:ext cx="114255" cy="13121629"/>
            <a:chOff x="0" y="0"/>
            <a:chExt cx="30092" cy="3455902"/>
          </a:xfrm>
        </p:grpSpPr>
        <p:sp>
          <p:nvSpPr>
            <p:cNvPr name="Freeform 22" id="22"/>
            <p:cNvSpPr/>
            <p:nvPr/>
          </p:nvSpPr>
          <p:spPr>
            <a:xfrm flipH="false" flipV="false" rot="0">
              <a:off x="0" y="0"/>
              <a:ext cx="30092" cy="3455902"/>
            </a:xfrm>
            <a:custGeom>
              <a:avLst/>
              <a:gdLst/>
              <a:ahLst/>
              <a:cxnLst/>
              <a:rect r="r" b="b" t="t" l="l"/>
              <a:pathLst>
                <a:path h="3455902" w="30092">
                  <a:moveTo>
                    <a:pt x="0" y="0"/>
                  </a:moveTo>
                  <a:lnTo>
                    <a:pt x="30092" y="0"/>
                  </a:lnTo>
                  <a:lnTo>
                    <a:pt x="30092" y="3455902"/>
                  </a:lnTo>
                  <a:lnTo>
                    <a:pt x="0" y="3455902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23" id="23"/>
            <p:cNvSpPr txBox="true"/>
            <p:nvPr/>
          </p:nvSpPr>
          <p:spPr>
            <a:xfrm>
              <a:off x="0" y="-19050"/>
              <a:ext cx="30092" cy="3474952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grpSp>
        <p:nvGrpSpPr>
          <p:cNvPr name="Group 24" id="24"/>
          <p:cNvGrpSpPr/>
          <p:nvPr/>
        </p:nvGrpSpPr>
        <p:grpSpPr>
          <a:xfrm rot="5400000">
            <a:off x="8612437" y="1665586"/>
            <a:ext cx="91008" cy="16055912"/>
            <a:chOff x="0" y="0"/>
            <a:chExt cx="23969" cy="4228718"/>
          </a:xfrm>
        </p:grpSpPr>
        <p:sp>
          <p:nvSpPr>
            <p:cNvPr name="Freeform 25" id="25"/>
            <p:cNvSpPr/>
            <p:nvPr/>
          </p:nvSpPr>
          <p:spPr>
            <a:xfrm flipH="false" flipV="false" rot="0">
              <a:off x="0" y="0"/>
              <a:ext cx="23969" cy="4228717"/>
            </a:xfrm>
            <a:custGeom>
              <a:avLst/>
              <a:gdLst/>
              <a:ahLst/>
              <a:cxnLst/>
              <a:rect r="r" b="b" t="t" l="l"/>
              <a:pathLst>
                <a:path h="4228717" w="23969">
                  <a:moveTo>
                    <a:pt x="0" y="0"/>
                  </a:moveTo>
                  <a:lnTo>
                    <a:pt x="23969" y="0"/>
                  </a:lnTo>
                  <a:lnTo>
                    <a:pt x="23969" y="4228717"/>
                  </a:lnTo>
                  <a:lnTo>
                    <a:pt x="0" y="4228717"/>
                  </a:ln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26" id="26"/>
            <p:cNvSpPr txBox="true"/>
            <p:nvPr/>
          </p:nvSpPr>
          <p:spPr>
            <a:xfrm>
              <a:off x="0" y="-19050"/>
              <a:ext cx="23969" cy="4247768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grpSp>
        <p:nvGrpSpPr>
          <p:cNvPr name="Group 27" id="27"/>
          <p:cNvGrpSpPr/>
          <p:nvPr/>
        </p:nvGrpSpPr>
        <p:grpSpPr>
          <a:xfrm rot="5400000">
            <a:off x="8802937" y="1948789"/>
            <a:ext cx="91008" cy="16055912"/>
            <a:chOff x="0" y="0"/>
            <a:chExt cx="23969" cy="4228718"/>
          </a:xfrm>
        </p:grpSpPr>
        <p:sp>
          <p:nvSpPr>
            <p:cNvPr name="Freeform 28" id="28"/>
            <p:cNvSpPr/>
            <p:nvPr/>
          </p:nvSpPr>
          <p:spPr>
            <a:xfrm flipH="false" flipV="false" rot="0">
              <a:off x="0" y="0"/>
              <a:ext cx="23969" cy="4228717"/>
            </a:xfrm>
            <a:custGeom>
              <a:avLst/>
              <a:gdLst/>
              <a:ahLst/>
              <a:cxnLst/>
              <a:rect r="r" b="b" t="t" l="l"/>
              <a:pathLst>
                <a:path h="4228717" w="23969">
                  <a:moveTo>
                    <a:pt x="0" y="0"/>
                  </a:moveTo>
                  <a:lnTo>
                    <a:pt x="23969" y="0"/>
                  </a:lnTo>
                  <a:lnTo>
                    <a:pt x="23969" y="4228717"/>
                  </a:lnTo>
                  <a:lnTo>
                    <a:pt x="0" y="4228717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29" id="29"/>
            <p:cNvSpPr txBox="true"/>
            <p:nvPr/>
          </p:nvSpPr>
          <p:spPr>
            <a:xfrm>
              <a:off x="0" y="-19050"/>
              <a:ext cx="23969" cy="4247768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grpSp>
        <p:nvGrpSpPr>
          <p:cNvPr name="Group 30" id="30"/>
          <p:cNvGrpSpPr/>
          <p:nvPr/>
        </p:nvGrpSpPr>
        <p:grpSpPr>
          <a:xfrm rot="0">
            <a:off x="-1292676" y="8509140"/>
            <a:ext cx="3252121" cy="2845606"/>
            <a:chOff x="0" y="0"/>
            <a:chExt cx="812800" cy="711200"/>
          </a:xfrm>
        </p:grpSpPr>
        <p:sp>
          <p:nvSpPr>
            <p:cNvPr name="Freeform 31" id="31"/>
            <p:cNvSpPr/>
            <p:nvPr/>
          </p:nvSpPr>
          <p:spPr>
            <a:xfrm flipH="false" flipV="false" rot="0">
              <a:off x="0" y="0"/>
              <a:ext cx="812800" cy="711200"/>
            </a:xfrm>
            <a:custGeom>
              <a:avLst/>
              <a:gdLst/>
              <a:ahLst/>
              <a:cxnLst/>
              <a:rect r="r" b="b" t="t" l="l"/>
              <a:pathLst>
                <a:path h="711200" w="8128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32" id="32"/>
            <p:cNvSpPr txBox="true"/>
            <p:nvPr/>
          </p:nvSpPr>
          <p:spPr>
            <a:xfrm>
              <a:off x="127000" y="330200"/>
              <a:ext cx="558800" cy="330200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33" id="33"/>
          <p:cNvGrpSpPr/>
          <p:nvPr/>
        </p:nvGrpSpPr>
        <p:grpSpPr>
          <a:xfrm rot="-5729168">
            <a:off x="-530135" y="-924959"/>
            <a:ext cx="2805920" cy="2986002"/>
            <a:chOff x="0" y="0"/>
            <a:chExt cx="1064343" cy="1132652"/>
          </a:xfrm>
        </p:grpSpPr>
        <p:sp>
          <p:nvSpPr>
            <p:cNvPr name="Freeform 34" id="34"/>
            <p:cNvSpPr/>
            <p:nvPr/>
          </p:nvSpPr>
          <p:spPr>
            <a:xfrm flipH="false" flipV="false" rot="0">
              <a:off x="0" y="0"/>
              <a:ext cx="1064343" cy="1132652"/>
            </a:xfrm>
            <a:custGeom>
              <a:avLst/>
              <a:gdLst/>
              <a:ahLst/>
              <a:cxnLst/>
              <a:rect r="r" b="b" t="t" l="l"/>
              <a:pathLst>
                <a:path h="1132652" w="1064343">
                  <a:moveTo>
                    <a:pt x="532171" y="1132652"/>
                  </a:moveTo>
                  <a:lnTo>
                    <a:pt x="1064343" y="0"/>
                  </a:lnTo>
                  <a:lnTo>
                    <a:pt x="0" y="0"/>
                  </a:lnTo>
                  <a:lnTo>
                    <a:pt x="532171" y="1132652"/>
                  </a:lnTo>
                  <a:close/>
                </a:path>
              </a:pathLst>
            </a:custGeom>
            <a:solidFill>
              <a:srgbClr val="000000">
                <a:alpha val="95686"/>
              </a:srgbClr>
            </a:solidFill>
          </p:spPr>
        </p:sp>
        <p:sp>
          <p:nvSpPr>
            <p:cNvPr name="TextBox 35" id="35"/>
            <p:cNvSpPr txBox="true"/>
            <p:nvPr/>
          </p:nvSpPr>
          <p:spPr>
            <a:xfrm>
              <a:off x="166304" y="80904"/>
              <a:ext cx="731736" cy="525874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</a:pPr>
            </a:p>
          </p:txBody>
        </p:sp>
      </p:grpSp>
      <p:grpSp>
        <p:nvGrpSpPr>
          <p:cNvPr name="Group 36" id="36"/>
          <p:cNvGrpSpPr/>
          <p:nvPr/>
        </p:nvGrpSpPr>
        <p:grpSpPr>
          <a:xfrm rot="-5729168">
            <a:off x="-634814" y="-1096457"/>
            <a:ext cx="2805920" cy="2986002"/>
            <a:chOff x="0" y="0"/>
            <a:chExt cx="1064343" cy="1132652"/>
          </a:xfrm>
        </p:grpSpPr>
        <p:sp>
          <p:nvSpPr>
            <p:cNvPr name="Freeform 37" id="37"/>
            <p:cNvSpPr/>
            <p:nvPr/>
          </p:nvSpPr>
          <p:spPr>
            <a:xfrm flipH="false" flipV="false" rot="0">
              <a:off x="0" y="0"/>
              <a:ext cx="1064343" cy="1132652"/>
            </a:xfrm>
            <a:custGeom>
              <a:avLst/>
              <a:gdLst/>
              <a:ahLst/>
              <a:cxnLst/>
              <a:rect r="r" b="b" t="t" l="l"/>
              <a:pathLst>
                <a:path h="1132652" w="1064343">
                  <a:moveTo>
                    <a:pt x="532171" y="1132652"/>
                  </a:moveTo>
                  <a:lnTo>
                    <a:pt x="1064343" y="0"/>
                  </a:lnTo>
                  <a:lnTo>
                    <a:pt x="0" y="0"/>
                  </a:lnTo>
                  <a:lnTo>
                    <a:pt x="532171" y="1132652"/>
                  </a:lnTo>
                  <a:close/>
                </a:path>
              </a:pathLst>
            </a:custGeom>
            <a:solidFill>
              <a:srgbClr val="395EAB">
                <a:alpha val="95686"/>
              </a:srgbClr>
            </a:solidFill>
          </p:spPr>
        </p:sp>
        <p:sp>
          <p:nvSpPr>
            <p:cNvPr name="TextBox 38" id="38"/>
            <p:cNvSpPr txBox="true"/>
            <p:nvPr/>
          </p:nvSpPr>
          <p:spPr>
            <a:xfrm>
              <a:off x="166304" y="80904"/>
              <a:ext cx="731736" cy="525874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</a:pPr>
            </a:p>
          </p:txBody>
        </p:sp>
      </p:grpSp>
      <p:grpSp>
        <p:nvGrpSpPr>
          <p:cNvPr name="Group 39" id="39"/>
          <p:cNvGrpSpPr/>
          <p:nvPr/>
        </p:nvGrpSpPr>
        <p:grpSpPr>
          <a:xfrm rot="5173293">
            <a:off x="10070" y="9260891"/>
            <a:ext cx="3252121" cy="2845606"/>
            <a:chOff x="0" y="0"/>
            <a:chExt cx="812800" cy="711200"/>
          </a:xfrm>
        </p:grpSpPr>
        <p:sp>
          <p:nvSpPr>
            <p:cNvPr name="Freeform 40" id="40"/>
            <p:cNvSpPr/>
            <p:nvPr/>
          </p:nvSpPr>
          <p:spPr>
            <a:xfrm flipH="false" flipV="false" rot="0">
              <a:off x="0" y="0"/>
              <a:ext cx="812800" cy="711200"/>
            </a:xfrm>
            <a:custGeom>
              <a:avLst/>
              <a:gdLst/>
              <a:ahLst/>
              <a:cxnLst/>
              <a:rect r="r" b="b" t="t" l="l"/>
              <a:pathLst>
                <a:path h="711200" w="8128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41" id="41"/>
            <p:cNvSpPr txBox="true"/>
            <p:nvPr/>
          </p:nvSpPr>
          <p:spPr>
            <a:xfrm>
              <a:off x="127000" y="330200"/>
              <a:ext cx="558800" cy="330200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42" id="42"/>
          <p:cNvGrpSpPr/>
          <p:nvPr/>
        </p:nvGrpSpPr>
        <p:grpSpPr>
          <a:xfrm rot="0">
            <a:off x="-1053203" y="8509140"/>
            <a:ext cx="3252121" cy="2845606"/>
            <a:chOff x="0" y="0"/>
            <a:chExt cx="812800" cy="711200"/>
          </a:xfrm>
        </p:grpSpPr>
        <p:sp>
          <p:nvSpPr>
            <p:cNvPr name="Freeform 43" id="43"/>
            <p:cNvSpPr/>
            <p:nvPr/>
          </p:nvSpPr>
          <p:spPr>
            <a:xfrm flipH="false" flipV="false" rot="0">
              <a:off x="0" y="0"/>
              <a:ext cx="812800" cy="711200"/>
            </a:xfrm>
            <a:custGeom>
              <a:avLst/>
              <a:gdLst/>
              <a:ahLst/>
              <a:cxnLst/>
              <a:rect r="r" b="b" t="t" l="l"/>
              <a:pathLst>
                <a:path h="711200" w="8128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44" id="44"/>
            <p:cNvSpPr txBox="true"/>
            <p:nvPr/>
          </p:nvSpPr>
          <p:spPr>
            <a:xfrm>
              <a:off x="127000" y="330200"/>
              <a:ext cx="558800" cy="330200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45" id="45"/>
          <p:cNvSpPr/>
          <p:nvPr/>
        </p:nvSpPr>
        <p:spPr>
          <a:xfrm flipH="false" flipV="false" rot="0">
            <a:off x="12604655" y="-586842"/>
            <a:ext cx="3228926" cy="3228926"/>
          </a:xfrm>
          <a:custGeom>
            <a:avLst/>
            <a:gdLst/>
            <a:ahLst/>
            <a:cxnLst/>
            <a:rect r="r" b="b" t="t" l="l"/>
            <a:pathLst>
              <a:path h="3228926" w="3228926">
                <a:moveTo>
                  <a:pt x="0" y="0"/>
                </a:moveTo>
                <a:lnTo>
                  <a:pt x="3228926" y="0"/>
                </a:lnTo>
                <a:lnTo>
                  <a:pt x="3228926" y="3228926"/>
                </a:lnTo>
                <a:lnTo>
                  <a:pt x="0" y="3228926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6" id="46"/>
          <p:cNvSpPr/>
          <p:nvPr/>
        </p:nvSpPr>
        <p:spPr>
          <a:xfrm flipH="false" flipV="false" rot="0">
            <a:off x="12623559" y="-586842"/>
            <a:ext cx="3210022" cy="3210022"/>
          </a:xfrm>
          <a:custGeom>
            <a:avLst/>
            <a:gdLst/>
            <a:ahLst/>
            <a:cxnLst/>
            <a:rect r="r" b="b" t="t" l="l"/>
            <a:pathLst>
              <a:path h="3210022" w="3210022">
                <a:moveTo>
                  <a:pt x="0" y="0"/>
                </a:moveTo>
                <a:lnTo>
                  <a:pt x="3210022" y="0"/>
                </a:lnTo>
                <a:lnTo>
                  <a:pt x="3210022" y="3210022"/>
                </a:lnTo>
                <a:lnTo>
                  <a:pt x="0" y="3210022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-20710" t="-20710" r="0" b="0"/>
            </a:stretch>
          </a:blipFill>
        </p:spPr>
      </p:sp>
      <p:grpSp>
        <p:nvGrpSpPr>
          <p:cNvPr name="Group 47" id="47"/>
          <p:cNvGrpSpPr/>
          <p:nvPr/>
        </p:nvGrpSpPr>
        <p:grpSpPr>
          <a:xfrm rot="-2700000">
            <a:off x="15662310" y="7587958"/>
            <a:ext cx="4454103" cy="4563171"/>
            <a:chOff x="0" y="0"/>
            <a:chExt cx="5938804" cy="6084228"/>
          </a:xfrm>
        </p:grpSpPr>
        <p:grpSp>
          <p:nvGrpSpPr>
            <p:cNvPr name="Group 48" id="48"/>
            <p:cNvGrpSpPr/>
            <p:nvPr/>
          </p:nvGrpSpPr>
          <p:grpSpPr>
            <a:xfrm rot="-2615550">
              <a:off x="892388" y="971851"/>
              <a:ext cx="4336161" cy="3794141"/>
              <a:chOff x="0" y="0"/>
              <a:chExt cx="812800" cy="711200"/>
            </a:xfrm>
          </p:grpSpPr>
          <p:sp>
            <p:nvSpPr>
              <p:cNvPr name="Freeform 49" id="49"/>
              <p:cNvSpPr/>
              <p:nvPr/>
            </p:nvSpPr>
            <p:spPr>
              <a:xfrm flipH="false" flipV="false" rot="0">
                <a:off x="0" y="0"/>
                <a:ext cx="812800" cy="711200"/>
              </a:xfrm>
              <a:custGeom>
                <a:avLst/>
                <a:gdLst/>
                <a:ahLst/>
                <a:cxnLst/>
                <a:rect r="r" b="b" t="t" l="l"/>
                <a:pathLst>
                  <a:path h="711200" w="812800">
                    <a:moveTo>
                      <a:pt x="406400" y="0"/>
                    </a:moveTo>
                    <a:lnTo>
                      <a:pt x="812800" y="711200"/>
                    </a:lnTo>
                    <a:lnTo>
                      <a:pt x="0" y="711200"/>
                    </a:lnTo>
                    <a:lnTo>
                      <a:pt x="406400" y="0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</p:sp>
          <p:sp>
            <p:nvSpPr>
              <p:cNvPr name="TextBox 50" id="50"/>
              <p:cNvSpPr txBox="true"/>
              <p:nvPr/>
            </p:nvSpPr>
            <p:spPr>
              <a:xfrm>
                <a:off x="127000" y="330200"/>
                <a:ext cx="558800" cy="330200"/>
              </a:xfrm>
              <a:prstGeom prst="rect">
                <a:avLst/>
              </a:prstGeom>
            </p:spPr>
            <p:txBody>
              <a:bodyPr anchor="ctr" rtlCol="false" tIns="136679" lIns="136679" bIns="136679" rIns="136679"/>
              <a:lstStyle/>
              <a:p>
                <a:pPr algn="ctr">
                  <a:lnSpc>
                    <a:spcPts val="529"/>
                  </a:lnSpc>
                  <a:spcBef>
                    <a:spcPct val="0"/>
                  </a:spcBef>
                </a:pPr>
              </a:p>
            </p:txBody>
          </p:sp>
        </p:grpSp>
        <p:grpSp>
          <p:nvGrpSpPr>
            <p:cNvPr name="Group 51" id="51"/>
            <p:cNvGrpSpPr/>
            <p:nvPr/>
          </p:nvGrpSpPr>
          <p:grpSpPr>
            <a:xfrm rot="-2615550">
              <a:off x="710255" y="1318236"/>
              <a:ext cx="4336161" cy="3794141"/>
              <a:chOff x="0" y="0"/>
              <a:chExt cx="812800" cy="711200"/>
            </a:xfrm>
          </p:grpSpPr>
          <p:sp>
            <p:nvSpPr>
              <p:cNvPr name="Freeform 52" id="52"/>
              <p:cNvSpPr/>
              <p:nvPr/>
            </p:nvSpPr>
            <p:spPr>
              <a:xfrm flipH="false" flipV="false" rot="0">
                <a:off x="0" y="0"/>
                <a:ext cx="812800" cy="711200"/>
              </a:xfrm>
              <a:custGeom>
                <a:avLst/>
                <a:gdLst/>
                <a:ahLst/>
                <a:cxnLst/>
                <a:rect r="r" b="b" t="t" l="l"/>
                <a:pathLst>
                  <a:path h="711200" w="812800">
                    <a:moveTo>
                      <a:pt x="406400" y="0"/>
                    </a:moveTo>
                    <a:lnTo>
                      <a:pt x="812800" y="711200"/>
                    </a:lnTo>
                    <a:lnTo>
                      <a:pt x="0" y="711200"/>
                    </a:lnTo>
                    <a:lnTo>
                      <a:pt x="406400" y="0"/>
                    </a:lnTo>
                    <a:close/>
                  </a:path>
                </a:pathLst>
              </a:custGeom>
              <a:solidFill>
                <a:srgbClr val="395EAB"/>
              </a:solidFill>
            </p:spPr>
          </p:sp>
          <p:sp>
            <p:nvSpPr>
              <p:cNvPr name="TextBox 53" id="53"/>
              <p:cNvSpPr txBox="true"/>
              <p:nvPr/>
            </p:nvSpPr>
            <p:spPr>
              <a:xfrm>
                <a:off x="127000" y="330200"/>
                <a:ext cx="558800" cy="330200"/>
              </a:xfrm>
              <a:prstGeom prst="rect">
                <a:avLst/>
              </a:prstGeom>
            </p:spPr>
            <p:txBody>
              <a:bodyPr anchor="ctr" rtlCol="false" tIns="136679" lIns="136679" bIns="136679" rIns="136679"/>
              <a:lstStyle/>
              <a:p>
                <a:pPr algn="ctr">
                  <a:lnSpc>
                    <a:spcPts val="529"/>
                  </a:lnSpc>
                  <a:spcBef>
                    <a:spcPct val="0"/>
                  </a:spcBef>
                </a:pPr>
              </a:p>
            </p:txBody>
          </p:sp>
        </p:grpSp>
      </p:grpSp>
      <p:grpSp>
        <p:nvGrpSpPr>
          <p:cNvPr name="Group 54" id="54"/>
          <p:cNvGrpSpPr/>
          <p:nvPr/>
        </p:nvGrpSpPr>
        <p:grpSpPr>
          <a:xfrm rot="-3568318">
            <a:off x="11511736" y="-1241298"/>
            <a:ext cx="6629103" cy="9284229"/>
            <a:chOff x="0" y="0"/>
            <a:chExt cx="1560938" cy="2186133"/>
          </a:xfrm>
        </p:grpSpPr>
        <p:sp>
          <p:nvSpPr>
            <p:cNvPr name="Freeform 55" id="55"/>
            <p:cNvSpPr/>
            <p:nvPr/>
          </p:nvSpPr>
          <p:spPr>
            <a:xfrm flipH="false" flipV="false" rot="0">
              <a:off x="0" y="0"/>
              <a:ext cx="1560938" cy="2186133"/>
            </a:xfrm>
            <a:custGeom>
              <a:avLst/>
              <a:gdLst/>
              <a:ahLst/>
              <a:cxnLst/>
              <a:rect r="r" b="b" t="t" l="l"/>
              <a:pathLst>
                <a:path h="2186133" w="1560938">
                  <a:moveTo>
                    <a:pt x="780469" y="0"/>
                  </a:moveTo>
                  <a:lnTo>
                    <a:pt x="1560938" y="2186133"/>
                  </a:lnTo>
                  <a:lnTo>
                    <a:pt x="0" y="2186133"/>
                  </a:lnTo>
                  <a:lnTo>
                    <a:pt x="780469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56" id="56"/>
            <p:cNvSpPr txBox="true"/>
            <p:nvPr/>
          </p:nvSpPr>
          <p:spPr>
            <a:xfrm>
              <a:off x="243897" y="995940"/>
              <a:ext cx="1073145" cy="1034040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grpSp>
        <p:nvGrpSpPr>
          <p:cNvPr name="Group 57" id="57"/>
          <p:cNvGrpSpPr/>
          <p:nvPr/>
        </p:nvGrpSpPr>
        <p:grpSpPr>
          <a:xfrm rot="0">
            <a:off x="9334799" y="2184827"/>
            <a:ext cx="2388819" cy="1562360"/>
            <a:chOff x="0" y="0"/>
            <a:chExt cx="601307" cy="393273"/>
          </a:xfrm>
        </p:grpSpPr>
        <p:sp>
          <p:nvSpPr>
            <p:cNvPr name="Freeform 58" id="58"/>
            <p:cNvSpPr/>
            <p:nvPr/>
          </p:nvSpPr>
          <p:spPr>
            <a:xfrm flipH="false" flipV="false" rot="0">
              <a:off x="0" y="0"/>
              <a:ext cx="601307" cy="393273"/>
            </a:xfrm>
            <a:custGeom>
              <a:avLst/>
              <a:gdLst/>
              <a:ahLst/>
              <a:cxnLst/>
              <a:rect r="r" b="b" t="t" l="l"/>
              <a:pathLst>
                <a:path h="393273" w="601307">
                  <a:moveTo>
                    <a:pt x="196636" y="0"/>
                  </a:moveTo>
                  <a:lnTo>
                    <a:pt x="404670" y="0"/>
                  </a:lnTo>
                  <a:cubicBezTo>
                    <a:pt x="513269" y="0"/>
                    <a:pt x="601307" y="88037"/>
                    <a:pt x="601307" y="196636"/>
                  </a:cubicBezTo>
                  <a:lnTo>
                    <a:pt x="601307" y="196636"/>
                  </a:lnTo>
                  <a:cubicBezTo>
                    <a:pt x="601307" y="248788"/>
                    <a:pt x="580590" y="298803"/>
                    <a:pt x="543713" y="335679"/>
                  </a:cubicBezTo>
                  <a:cubicBezTo>
                    <a:pt x="506837" y="372556"/>
                    <a:pt x="456821" y="393273"/>
                    <a:pt x="404670" y="393273"/>
                  </a:cubicBezTo>
                  <a:lnTo>
                    <a:pt x="196636" y="393273"/>
                  </a:lnTo>
                  <a:cubicBezTo>
                    <a:pt x="144485" y="393273"/>
                    <a:pt x="94470" y="372556"/>
                    <a:pt x="57593" y="335679"/>
                  </a:cubicBezTo>
                  <a:cubicBezTo>
                    <a:pt x="20717" y="298803"/>
                    <a:pt x="0" y="248788"/>
                    <a:pt x="0" y="196636"/>
                  </a:cubicBezTo>
                  <a:lnTo>
                    <a:pt x="0" y="196636"/>
                  </a:lnTo>
                  <a:cubicBezTo>
                    <a:pt x="0" y="144485"/>
                    <a:pt x="20717" y="94470"/>
                    <a:pt x="57593" y="57593"/>
                  </a:cubicBezTo>
                  <a:cubicBezTo>
                    <a:pt x="94470" y="20717"/>
                    <a:pt x="144485" y="0"/>
                    <a:pt x="196636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59" id="59"/>
            <p:cNvSpPr txBox="true"/>
            <p:nvPr/>
          </p:nvSpPr>
          <p:spPr>
            <a:xfrm>
              <a:off x="0" y="-19050"/>
              <a:ext cx="601307" cy="412323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grpSp>
        <p:nvGrpSpPr>
          <p:cNvPr name="Group 60" id="60"/>
          <p:cNvGrpSpPr/>
          <p:nvPr/>
        </p:nvGrpSpPr>
        <p:grpSpPr>
          <a:xfrm rot="3518196">
            <a:off x="17076094" y="-3923033"/>
            <a:ext cx="3402731" cy="3767883"/>
            <a:chOff x="0" y="0"/>
            <a:chExt cx="812800" cy="900023"/>
          </a:xfrm>
        </p:grpSpPr>
        <p:sp>
          <p:nvSpPr>
            <p:cNvPr name="Freeform 61" id="61"/>
            <p:cNvSpPr/>
            <p:nvPr/>
          </p:nvSpPr>
          <p:spPr>
            <a:xfrm flipH="false" flipV="false" rot="0">
              <a:off x="0" y="0"/>
              <a:ext cx="812800" cy="900023"/>
            </a:xfrm>
            <a:custGeom>
              <a:avLst/>
              <a:gdLst/>
              <a:ahLst/>
              <a:cxnLst/>
              <a:rect r="r" b="b" t="t" l="l"/>
              <a:pathLst>
                <a:path h="900023" w="812800">
                  <a:moveTo>
                    <a:pt x="406400" y="0"/>
                  </a:moveTo>
                  <a:lnTo>
                    <a:pt x="812800" y="900023"/>
                  </a:lnTo>
                  <a:lnTo>
                    <a:pt x="0" y="900023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62" id="62"/>
            <p:cNvSpPr txBox="true"/>
            <p:nvPr/>
          </p:nvSpPr>
          <p:spPr>
            <a:xfrm>
              <a:off x="127000" y="417868"/>
              <a:ext cx="558800" cy="417868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3" id="63"/>
          <p:cNvGrpSpPr/>
          <p:nvPr/>
        </p:nvGrpSpPr>
        <p:grpSpPr>
          <a:xfrm rot="-5400000">
            <a:off x="13919509" y="-760"/>
            <a:ext cx="10399768" cy="2977389"/>
            <a:chOff x="0" y="0"/>
            <a:chExt cx="2484161" cy="711200"/>
          </a:xfrm>
        </p:grpSpPr>
        <p:sp>
          <p:nvSpPr>
            <p:cNvPr name="Freeform 64" id="64"/>
            <p:cNvSpPr/>
            <p:nvPr/>
          </p:nvSpPr>
          <p:spPr>
            <a:xfrm flipH="false" flipV="false" rot="0">
              <a:off x="0" y="0"/>
              <a:ext cx="2484161" cy="711200"/>
            </a:xfrm>
            <a:custGeom>
              <a:avLst/>
              <a:gdLst/>
              <a:ahLst/>
              <a:cxnLst/>
              <a:rect r="r" b="b" t="t" l="l"/>
              <a:pathLst>
                <a:path h="711200" w="2484161">
                  <a:moveTo>
                    <a:pt x="1242080" y="0"/>
                  </a:moveTo>
                  <a:lnTo>
                    <a:pt x="2484161" y="711200"/>
                  </a:lnTo>
                  <a:lnTo>
                    <a:pt x="0" y="711200"/>
                  </a:lnTo>
                  <a:lnTo>
                    <a:pt x="124208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65" id="65"/>
            <p:cNvSpPr txBox="true"/>
            <p:nvPr/>
          </p:nvSpPr>
          <p:spPr>
            <a:xfrm>
              <a:off x="388150" y="330200"/>
              <a:ext cx="1707861" cy="330200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6" id="66"/>
          <p:cNvGrpSpPr/>
          <p:nvPr/>
        </p:nvGrpSpPr>
        <p:grpSpPr>
          <a:xfrm rot="-5400000">
            <a:off x="13867621" y="214937"/>
            <a:ext cx="10399768" cy="2545997"/>
            <a:chOff x="0" y="0"/>
            <a:chExt cx="2484161" cy="608155"/>
          </a:xfrm>
        </p:grpSpPr>
        <p:sp>
          <p:nvSpPr>
            <p:cNvPr name="Freeform 67" id="67"/>
            <p:cNvSpPr/>
            <p:nvPr/>
          </p:nvSpPr>
          <p:spPr>
            <a:xfrm flipH="false" flipV="false" rot="0">
              <a:off x="0" y="0"/>
              <a:ext cx="2484161" cy="608155"/>
            </a:xfrm>
            <a:custGeom>
              <a:avLst/>
              <a:gdLst/>
              <a:ahLst/>
              <a:cxnLst/>
              <a:rect r="r" b="b" t="t" l="l"/>
              <a:pathLst>
                <a:path h="608155" w="2484161">
                  <a:moveTo>
                    <a:pt x="1242080" y="0"/>
                  </a:moveTo>
                  <a:lnTo>
                    <a:pt x="2484161" y="608155"/>
                  </a:lnTo>
                  <a:lnTo>
                    <a:pt x="0" y="608155"/>
                  </a:lnTo>
                  <a:lnTo>
                    <a:pt x="1242080" y="0"/>
                  </a:ln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68" id="68"/>
            <p:cNvSpPr txBox="true"/>
            <p:nvPr/>
          </p:nvSpPr>
          <p:spPr>
            <a:xfrm>
              <a:off x="388150" y="282357"/>
              <a:ext cx="1707861" cy="282357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69" id="69"/>
          <p:cNvSpPr txBox="true"/>
          <p:nvPr/>
        </p:nvSpPr>
        <p:spPr>
          <a:xfrm rot="0">
            <a:off x="477236" y="9331372"/>
            <a:ext cx="305500" cy="7105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814"/>
              </a:lnSpc>
              <a:spcBef>
                <a:spcPct val="0"/>
              </a:spcBef>
            </a:pPr>
            <a:r>
              <a:rPr lang="en-US" b="true" sz="4153">
                <a:solidFill>
                  <a:srgbClr val="FFFFFF"/>
                </a:solidFill>
                <a:latin typeface="Vazir Heavy"/>
                <a:ea typeface="Vazir Heavy"/>
                <a:cs typeface="Vazir Heavy"/>
                <a:sym typeface="Vazir Heavy"/>
              </a:rPr>
              <a:t>7</a:t>
            </a:r>
          </a:p>
        </p:txBody>
      </p:sp>
      <p:grpSp>
        <p:nvGrpSpPr>
          <p:cNvPr name="Group 70" id="70"/>
          <p:cNvGrpSpPr/>
          <p:nvPr/>
        </p:nvGrpSpPr>
        <p:grpSpPr>
          <a:xfrm rot="5400000">
            <a:off x="7128100" y="-3798753"/>
            <a:ext cx="93299" cy="10997561"/>
            <a:chOff x="0" y="0"/>
            <a:chExt cx="24572" cy="2896477"/>
          </a:xfrm>
        </p:grpSpPr>
        <p:sp>
          <p:nvSpPr>
            <p:cNvPr name="Freeform 71" id="71"/>
            <p:cNvSpPr/>
            <p:nvPr/>
          </p:nvSpPr>
          <p:spPr>
            <a:xfrm flipH="false" flipV="false" rot="0">
              <a:off x="0" y="0"/>
              <a:ext cx="24572" cy="2896477"/>
            </a:xfrm>
            <a:custGeom>
              <a:avLst/>
              <a:gdLst/>
              <a:ahLst/>
              <a:cxnLst/>
              <a:rect r="r" b="b" t="t" l="l"/>
              <a:pathLst>
                <a:path h="2896477" w="24572">
                  <a:moveTo>
                    <a:pt x="12286" y="0"/>
                  </a:moveTo>
                  <a:lnTo>
                    <a:pt x="12286" y="0"/>
                  </a:lnTo>
                  <a:cubicBezTo>
                    <a:pt x="19072" y="0"/>
                    <a:pt x="24572" y="5501"/>
                    <a:pt x="24572" y="12286"/>
                  </a:cubicBezTo>
                  <a:lnTo>
                    <a:pt x="24572" y="2884191"/>
                  </a:lnTo>
                  <a:cubicBezTo>
                    <a:pt x="24572" y="2890976"/>
                    <a:pt x="19072" y="2896477"/>
                    <a:pt x="12286" y="2896477"/>
                  </a:cubicBezTo>
                  <a:lnTo>
                    <a:pt x="12286" y="2896477"/>
                  </a:lnTo>
                  <a:cubicBezTo>
                    <a:pt x="5501" y="2896477"/>
                    <a:pt x="0" y="2890976"/>
                    <a:pt x="0" y="2884191"/>
                  </a:cubicBezTo>
                  <a:lnTo>
                    <a:pt x="0" y="12286"/>
                  </a:lnTo>
                  <a:cubicBezTo>
                    <a:pt x="0" y="5501"/>
                    <a:pt x="5501" y="0"/>
                    <a:pt x="12286" y="0"/>
                  </a:cubicBez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72" id="72"/>
            <p:cNvSpPr txBox="true"/>
            <p:nvPr/>
          </p:nvSpPr>
          <p:spPr>
            <a:xfrm>
              <a:off x="0" y="-19050"/>
              <a:ext cx="24572" cy="2915527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sp>
        <p:nvSpPr>
          <p:cNvPr name="TextBox 73" id="73"/>
          <p:cNvSpPr txBox="true"/>
          <p:nvPr/>
        </p:nvSpPr>
        <p:spPr>
          <a:xfrm rot="0">
            <a:off x="3496389" y="265133"/>
            <a:ext cx="4131758" cy="121824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238"/>
              </a:lnSpc>
            </a:pPr>
            <a:r>
              <a:rPr lang="en-US" sz="2313" b="true">
                <a:solidFill>
                  <a:srgbClr val="395EAB"/>
                </a:solidFill>
                <a:latin typeface="Vazir Heavy"/>
                <a:ea typeface="Vazir Heavy"/>
                <a:cs typeface="Vazir Heavy"/>
                <a:sym typeface="Vazir Heavy"/>
              </a:rPr>
              <a:t>11</a:t>
            </a:r>
            <a:r>
              <a:rPr lang="en-US" sz="2313" b="true">
                <a:solidFill>
                  <a:srgbClr val="395EAB"/>
                </a:solidFill>
                <a:latin typeface="Vazir Heavy"/>
                <a:ea typeface="Vazir Heavy"/>
                <a:cs typeface="Vazir Heavy"/>
                <a:sym typeface="Vazir Heavy"/>
              </a:rPr>
              <a:t>th</a:t>
            </a:r>
            <a:r>
              <a:rPr lang="en-US" sz="2313" b="true">
                <a:solidFill>
                  <a:srgbClr val="000000"/>
                </a:solidFill>
                <a:latin typeface="Vazir Heavy"/>
                <a:ea typeface="Vazir Heavy"/>
                <a:cs typeface="Vazir Heavy"/>
                <a:sym typeface="Vazir Heavy"/>
              </a:rPr>
              <a:t> International Conference</a:t>
            </a:r>
          </a:p>
          <a:p>
            <a:pPr algn="ctr">
              <a:lnSpc>
                <a:spcPts val="3238"/>
              </a:lnSpc>
              <a:spcBef>
                <a:spcPct val="0"/>
              </a:spcBef>
            </a:pPr>
            <a:r>
              <a:rPr lang="en-US" b="true" sz="2313">
                <a:solidFill>
                  <a:srgbClr val="000000"/>
                </a:solidFill>
                <a:latin typeface="Vazir Heavy"/>
                <a:ea typeface="Vazir Heavy"/>
                <a:cs typeface="Vazir Heavy"/>
                <a:sym typeface="Vazir Heavy"/>
              </a:rPr>
              <a:t>on Control, Instrumentation and Automation</a:t>
            </a:r>
          </a:p>
        </p:txBody>
      </p:sp>
      <p:sp>
        <p:nvSpPr>
          <p:cNvPr name="TextBox 74" id="74"/>
          <p:cNvSpPr txBox="true"/>
          <p:nvPr/>
        </p:nvSpPr>
        <p:spPr>
          <a:xfrm rot="0">
            <a:off x="8123447" y="150833"/>
            <a:ext cx="4347858" cy="125017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rtl="true">
              <a:lnSpc>
                <a:spcPts val="5147"/>
              </a:lnSpc>
            </a:pPr>
            <a:r>
              <a:rPr lang="ar-EG" b="true" sz="2859">
                <a:solidFill>
                  <a:srgbClr val="395EAB"/>
                </a:solidFill>
                <a:latin typeface="Vazir Heavy"/>
                <a:ea typeface="Vazir Heavy"/>
                <a:cs typeface="Vazir Heavy"/>
                <a:sym typeface="Vazir Heavy"/>
                <a:rtl val="true"/>
              </a:rPr>
              <a:t>یازدهمین </a:t>
            </a:r>
            <a:r>
              <a:rPr lang="ar-EG" b="true" sz="2859">
                <a:solidFill>
                  <a:srgbClr val="000000"/>
                </a:solidFill>
                <a:latin typeface="Vazir Heavy"/>
                <a:ea typeface="Vazir Heavy"/>
                <a:cs typeface="Vazir Heavy"/>
                <a:sym typeface="Vazir Heavy"/>
                <a:rtl val="true"/>
              </a:rPr>
              <a:t>کنفرانس بین المللی کنترل ، ابزار دقیق و اتوماسیون</a:t>
            </a:r>
          </a:p>
        </p:txBody>
      </p:sp>
      <p:grpSp>
        <p:nvGrpSpPr>
          <p:cNvPr name="Group 75" id="75"/>
          <p:cNvGrpSpPr/>
          <p:nvPr/>
        </p:nvGrpSpPr>
        <p:grpSpPr>
          <a:xfrm rot="0">
            <a:off x="14080799" y="2175302"/>
            <a:ext cx="2929425" cy="991641"/>
            <a:chOff x="0" y="0"/>
            <a:chExt cx="771536" cy="261173"/>
          </a:xfrm>
        </p:grpSpPr>
        <p:sp>
          <p:nvSpPr>
            <p:cNvPr name="Freeform 76" id="76"/>
            <p:cNvSpPr/>
            <p:nvPr/>
          </p:nvSpPr>
          <p:spPr>
            <a:xfrm flipH="false" flipV="false" rot="0">
              <a:off x="0" y="0"/>
              <a:ext cx="771536" cy="261173"/>
            </a:xfrm>
            <a:custGeom>
              <a:avLst/>
              <a:gdLst/>
              <a:ahLst/>
              <a:cxnLst/>
              <a:rect r="r" b="b" t="t" l="l"/>
              <a:pathLst>
                <a:path h="261173" w="771536">
                  <a:moveTo>
                    <a:pt x="130586" y="0"/>
                  </a:moveTo>
                  <a:lnTo>
                    <a:pt x="640949" y="0"/>
                  </a:lnTo>
                  <a:cubicBezTo>
                    <a:pt x="675583" y="0"/>
                    <a:pt x="708798" y="13758"/>
                    <a:pt x="733288" y="38248"/>
                  </a:cubicBezTo>
                  <a:cubicBezTo>
                    <a:pt x="757778" y="62738"/>
                    <a:pt x="771536" y="95953"/>
                    <a:pt x="771536" y="130586"/>
                  </a:cubicBezTo>
                  <a:lnTo>
                    <a:pt x="771536" y="130586"/>
                  </a:lnTo>
                  <a:cubicBezTo>
                    <a:pt x="771536" y="202707"/>
                    <a:pt x="713070" y="261173"/>
                    <a:pt x="640949" y="261173"/>
                  </a:cubicBezTo>
                  <a:lnTo>
                    <a:pt x="130586" y="261173"/>
                  </a:lnTo>
                  <a:cubicBezTo>
                    <a:pt x="95953" y="261173"/>
                    <a:pt x="62738" y="247415"/>
                    <a:pt x="38248" y="222925"/>
                  </a:cubicBezTo>
                  <a:cubicBezTo>
                    <a:pt x="13758" y="198435"/>
                    <a:pt x="0" y="165220"/>
                    <a:pt x="0" y="130586"/>
                  </a:cubicBezTo>
                  <a:lnTo>
                    <a:pt x="0" y="130586"/>
                  </a:lnTo>
                  <a:cubicBezTo>
                    <a:pt x="0" y="95953"/>
                    <a:pt x="13758" y="62738"/>
                    <a:pt x="38248" y="38248"/>
                  </a:cubicBezTo>
                  <a:cubicBezTo>
                    <a:pt x="62738" y="13758"/>
                    <a:pt x="95953" y="0"/>
                    <a:pt x="130586" y="0"/>
                  </a:cubicBezTo>
                  <a:close/>
                </a:path>
              </a:pathLst>
            </a:custGeom>
            <a:solidFill>
              <a:srgbClr val="395EAB"/>
            </a:solidFill>
            <a:ln cap="rnd">
              <a:noFill/>
              <a:prstDash val="solid"/>
              <a:round/>
            </a:ln>
          </p:spPr>
        </p:sp>
        <p:sp>
          <p:nvSpPr>
            <p:cNvPr name="TextBox 77" id="77"/>
            <p:cNvSpPr txBox="true"/>
            <p:nvPr/>
          </p:nvSpPr>
          <p:spPr>
            <a:xfrm>
              <a:off x="0" y="-104775"/>
              <a:ext cx="771536" cy="36594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rtl="true">
                <a:lnSpc>
                  <a:spcPts val="3640"/>
                </a:lnSpc>
              </a:pPr>
              <a:r>
                <a:rPr lang="en-US" b="true" sz="2600">
                  <a:solidFill>
                    <a:srgbClr val="FFFFFF"/>
                  </a:solidFill>
                  <a:latin typeface="Times New Roman Ultra-Bold"/>
                  <a:ea typeface="Times New Roman Ultra-Bold"/>
                  <a:cs typeface="Times New Roman Ultra-Bold"/>
                  <a:sym typeface="Times New Roman Ultra-Bold"/>
                </a:rPr>
                <a:t>Table of content</a:t>
              </a:r>
            </a:p>
          </p:txBody>
        </p:sp>
      </p:grpSp>
      <p:grpSp>
        <p:nvGrpSpPr>
          <p:cNvPr name="Group 78" id="78"/>
          <p:cNvGrpSpPr/>
          <p:nvPr/>
        </p:nvGrpSpPr>
        <p:grpSpPr>
          <a:xfrm rot="0">
            <a:off x="14080799" y="3213267"/>
            <a:ext cx="2929425" cy="991641"/>
            <a:chOff x="0" y="0"/>
            <a:chExt cx="771536" cy="261173"/>
          </a:xfrm>
        </p:grpSpPr>
        <p:sp>
          <p:nvSpPr>
            <p:cNvPr name="Freeform 79" id="79"/>
            <p:cNvSpPr/>
            <p:nvPr/>
          </p:nvSpPr>
          <p:spPr>
            <a:xfrm flipH="false" flipV="false" rot="0">
              <a:off x="0" y="0"/>
              <a:ext cx="771536" cy="261173"/>
            </a:xfrm>
            <a:custGeom>
              <a:avLst/>
              <a:gdLst/>
              <a:ahLst/>
              <a:cxnLst/>
              <a:rect r="r" b="b" t="t" l="l"/>
              <a:pathLst>
                <a:path h="261173" w="771536">
                  <a:moveTo>
                    <a:pt x="130586" y="0"/>
                  </a:moveTo>
                  <a:lnTo>
                    <a:pt x="640949" y="0"/>
                  </a:lnTo>
                  <a:cubicBezTo>
                    <a:pt x="675583" y="0"/>
                    <a:pt x="708798" y="13758"/>
                    <a:pt x="733288" y="38248"/>
                  </a:cubicBezTo>
                  <a:cubicBezTo>
                    <a:pt x="757778" y="62738"/>
                    <a:pt x="771536" y="95953"/>
                    <a:pt x="771536" y="130586"/>
                  </a:cubicBezTo>
                  <a:lnTo>
                    <a:pt x="771536" y="130586"/>
                  </a:lnTo>
                  <a:cubicBezTo>
                    <a:pt x="771536" y="202707"/>
                    <a:pt x="713070" y="261173"/>
                    <a:pt x="640949" y="261173"/>
                  </a:cubicBezTo>
                  <a:lnTo>
                    <a:pt x="130586" y="261173"/>
                  </a:lnTo>
                  <a:cubicBezTo>
                    <a:pt x="95953" y="261173"/>
                    <a:pt x="62738" y="247415"/>
                    <a:pt x="38248" y="222925"/>
                  </a:cubicBezTo>
                  <a:cubicBezTo>
                    <a:pt x="13758" y="198435"/>
                    <a:pt x="0" y="165220"/>
                    <a:pt x="0" y="130586"/>
                  </a:cubicBezTo>
                  <a:lnTo>
                    <a:pt x="0" y="130586"/>
                  </a:lnTo>
                  <a:cubicBezTo>
                    <a:pt x="0" y="95953"/>
                    <a:pt x="13758" y="62738"/>
                    <a:pt x="38248" y="38248"/>
                  </a:cubicBezTo>
                  <a:cubicBezTo>
                    <a:pt x="62738" y="13758"/>
                    <a:pt x="95953" y="0"/>
                    <a:pt x="130586" y="0"/>
                  </a:cubicBez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80" id="80"/>
            <p:cNvSpPr txBox="true"/>
            <p:nvPr/>
          </p:nvSpPr>
          <p:spPr>
            <a:xfrm>
              <a:off x="0" y="-114300"/>
              <a:ext cx="771536" cy="37547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rtl="true">
                <a:lnSpc>
                  <a:spcPts val="4060"/>
                </a:lnSpc>
              </a:pPr>
              <a:r>
                <a:rPr lang="en-US" b="true" sz="2900">
                  <a:solidFill>
                    <a:srgbClr val="FFFFFF"/>
                  </a:solidFill>
                  <a:latin typeface="Times New Roman Ultra-Bold"/>
                  <a:ea typeface="Times New Roman Ultra-Bold"/>
                  <a:cs typeface="Times New Roman Ultra-Bold"/>
                  <a:sym typeface="Times New Roman Ultra-Bold"/>
                </a:rPr>
                <a:t>Introduction</a:t>
              </a:r>
            </a:p>
          </p:txBody>
        </p:sp>
      </p:grpSp>
      <p:grpSp>
        <p:nvGrpSpPr>
          <p:cNvPr name="Group 81" id="81"/>
          <p:cNvGrpSpPr/>
          <p:nvPr/>
        </p:nvGrpSpPr>
        <p:grpSpPr>
          <a:xfrm rot="0">
            <a:off x="14080799" y="4273964"/>
            <a:ext cx="2929425" cy="995364"/>
            <a:chOff x="0" y="0"/>
            <a:chExt cx="771536" cy="262153"/>
          </a:xfrm>
        </p:grpSpPr>
        <p:sp>
          <p:nvSpPr>
            <p:cNvPr name="Freeform 82" id="82"/>
            <p:cNvSpPr/>
            <p:nvPr/>
          </p:nvSpPr>
          <p:spPr>
            <a:xfrm flipH="false" flipV="false" rot="0">
              <a:off x="0" y="0"/>
              <a:ext cx="771536" cy="262153"/>
            </a:xfrm>
            <a:custGeom>
              <a:avLst/>
              <a:gdLst/>
              <a:ahLst/>
              <a:cxnLst/>
              <a:rect r="r" b="b" t="t" l="l"/>
              <a:pathLst>
                <a:path h="262153" w="771536">
                  <a:moveTo>
                    <a:pt x="131077" y="0"/>
                  </a:moveTo>
                  <a:lnTo>
                    <a:pt x="640459" y="0"/>
                  </a:lnTo>
                  <a:cubicBezTo>
                    <a:pt x="712851" y="0"/>
                    <a:pt x="771536" y="58685"/>
                    <a:pt x="771536" y="131077"/>
                  </a:cubicBezTo>
                  <a:lnTo>
                    <a:pt x="771536" y="131077"/>
                  </a:lnTo>
                  <a:cubicBezTo>
                    <a:pt x="771536" y="203468"/>
                    <a:pt x="712851" y="262153"/>
                    <a:pt x="640459" y="262153"/>
                  </a:cubicBezTo>
                  <a:lnTo>
                    <a:pt x="131077" y="262153"/>
                  </a:lnTo>
                  <a:cubicBezTo>
                    <a:pt x="58685" y="262153"/>
                    <a:pt x="0" y="203468"/>
                    <a:pt x="0" y="131077"/>
                  </a:cubicBezTo>
                  <a:lnTo>
                    <a:pt x="0" y="131077"/>
                  </a:lnTo>
                  <a:cubicBezTo>
                    <a:pt x="0" y="58685"/>
                    <a:pt x="58685" y="0"/>
                    <a:pt x="131077" y="0"/>
                  </a:cubicBezTo>
                  <a:close/>
                </a:path>
              </a:pathLst>
            </a:custGeom>
            <a:solidFill>
              <a:srgbClr val="395EAB"/>
            </a:solidFill>
            <a:ln cap="rnd">
              <a:noFill/>
              <a:prstDash val="solid"/>
              <a:round/>
            </a:ln>
          </p:spPr>
        </p:sp>
        <p:sp>
          <p:nvSpPr>
            <p:cNvPr name="TextBox 83" id="83"/>
            <p:cNvSpPr txBox="true"/>
            <p:nvPr/>
          </p:nvSpPr>
          <p:spPr>
            <a:xfrm>
              <a:off x="0" y="-104775"/>
              <a:ext cx="771536" cy="36692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500"/>
                </a:lnSpc>
              </a:pPr>
              <a:r>
                <a:rPr lang="en-US" b="true" sz="2500">
                  <a:solidFill>
                    <a:srgbClr val="FFFFFF"/>
                  </a:solidFill>
                  <a:latin typeface="Times New Roman Bold"/>
                  <a:ea typeface="Times New Roman Bold"/>
                  <a:cs typeface="Times New Roman Bold"/>
                  <a:sym typeface="Times New Roman Bold"/>
                </a:rPr>
                <a:t>Objectives &amp; Innovations</a:t>
              </a:r>
            </a:p>
          </p:txBody>
        </p:sp>
      </p:grpSp>
      <p:grpSp>
        <p:nvGrpSpPr>
          <p:cNvPr name="Group 84" id="84"/>
          <p:cNvGrpSpPr/>
          <p:nvPr/>
        </p:nvGrpSpPr>
        <p:grpSpPr>
          <a:xfrm rot="0">
            <a:off x="14080799" y="5316953"/>
            <a:ext cx="2929425" cy="1035178"/>
            <a:chOff x="0" y="0"/>
            <a:chExt cx="771536" cy="272639"/>
          </a:xfrm>
        </p:grpSpPr>
        <p:sp>
          <p:nvSpPr>
            <p:cNvPr name="Freeform 85" id="85"/>
            <p:cNvSpPr/>
            <p:nvPr/>
          </p:nvSpPr>
          <p:spPr>
            <a:xfrm flipH="false" flipV="false" rot="0">
              <a:off x="0" y="0"/>
              <a:ext cx="771536" cy="272639"/>
            </a:xfrm>
            <a:custGeom>
              <a:avLst/>
              <a:gdLst/>
              <a:ahLst/>
              <a:cxnLst/>
              <a:rect r="r" b="b" t="t" l="l"/>
              <a:pathLst>
                <a:path h="272639" w="771536">
                  <a:moveTo>
                    <a:pt x="136320" y="0"/>
                  </a:moveTo>
                  <a:lnTo>
                    <a:pt x="635216" y="0"/>
                  </a:lnTo>
                  <a:cubicBezTo>
                    <a:pt x="671370" y="0"/>
                    <a:pt x="706044" y="14362"/>
                    <a:pt x="731609" y="39927"/>
                  </a:cubicBezTo>
                  <a:cubicBezTo>
                    <a:pt x="757174" y="65492"/>
                    <a:pt x="771536" y="100166"/>
                    <a:pt x="771536" y="136320"/>
                  </a:cubicBezTo>
                  <a:lnTo>
                    <a:pt x="771536" y="136320"/>
                  </a:lnTo>
                  <a:cubicBezTo>
                    <a:pt x="771536" y="211607"/>
                    <a:pt x="710503" y="272639"/>
                    <a:pt x="635216" y="272639"/>
                  </a:cubicBezTo>
                  <a:lnTo>
                    <a:pt x="136320" y="272639"/>
                  </a:lnTo>
                  <a:cubicBezTo>
                    <a:pt x="100166" y="272639"/>
                    <a:pt x="65492" y="258277"/>
                    <a:pt x="39927" y="232712"/>
                  </a:cubicBezTo>
                  <a:cubicBezTo>
                    <a:pt x="14362" y="207147"/>
                    <a:pt x="0" y="172474"/>
                    <a:pt x="0" y="136320"/>
                  </a:cubicBezTo>
                  <a:lnTo>
                    <a:pt x="0" y="136320"/>
                  </a:lnTo>
                  <a:cubicBezTo>
                    <a:pt x="0" y="100166"/>
                    <a:pt x="14362" y="65492"/>
                    <a:pt x="39927" y="39927"/>
                  </a:cubicBezTo>
                  <a:cubicBezTo>
                    <a:pt x="65492" y="14362"/>
                    <a:pt x="100166" y="0"/>
                    <a:pt x="136320" y="0"/>
                  </a:cubicBezTo>
                  <a:close/>
                </a:path>
              </a:pathLst>
            </a:custGeom>
            <a:solidFill>
              <a:srgbClr val="395EAB"/>
            </a:solidFill>
            <a:ln cap="rnd">
              <a:noFill/>
              <a:prstDash val="solid"/>
              <a:round/>
            </a:ln>
          </p:spPr>
        </p:sp>
        <p:sp>
          <p:nvSpPr>
            <p:cNvPr name="TextBox 86" id="86"/>
            <p:cNvSpPr txBox="true"/>
            <p:nvPr/>
          </p:nvSpPr>
          <p:spPr>
            <a:xfrm>
              <a:off x="0" y="-104775"/>
              <a:ext cx="771536" cy="37741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640"/>
                </a:lnSpc>
              </a:pPr>
              <a:r>
                <a:rPr lang="en-US" sz="2600" b="true">
                  <a:solidFill>
                    <a:srgbClr val="FFFFFF"/>
                  </a:solidFill>
                  <a:latin typeface="Times New Roman Ultra-Bold"/>
                  <a:ea typeface="Times New Roman Ultra-Bold"/>
                  <a:cs typeface="Times New Roman Ultra-Bold"/>
                  <a:sym typeface="Times New Roman Ultra-Bold"/>
                </a:rPr>
                <a:t>Problem</a:t>
              </a:r>
            </a:p>
            <a:p>
              <a:pPr algn="ctr">
                <a:lnSpc>
                  <a:spcPts val="3640"/>
                </a:lnSpc>
              </a:pPr>
              <a:r>
                <a:rPr lang="en-US" b="true" sz="2600">
                  <a:solidFill>
                    <a:srgbClr val="FFFFFF"/>
                  </a:solidFill>
                  <a:latin typeface="Times New Roman Ultra-Bold"/>
                  <a:ea typeface="Times New Roman Ultra-Bold"/>
                  <a:cs typeface="Times New Roman Ultra-Bold"/>
                  <a:sym typeface="Times New Roman Ultra-Bold"/>
                </a:rPr>
                <a:t>Formulation</a:t>
              </a:r>
            </a:p>
          </p:txBody>
        </p:sp>
      </p:grpSp>
      <p:grpSp>
        <p:nvGrpSpPr>
          <p:cNvPr name="Group 87" id="87"/>
          <p:cNvGrpSpPr/>
          <p:nvPr/>
        </p:nvGrpSpPr>
        <p:grpSpPr>
          <a:xfrm rot="0">
            <a:off x="14080799" y="6399756"/>
            <a:ext cx="2929425" cy="1035178"/>
            <a:chOff x="0" y="0"/>
            <a:chExt cx="771536" cy="272639"/>
          </a:xfrm>
        </p:grpSpPr>
        <p:sp>
          <p:nvSpPr>
            <p:cNvPr name="Freeform 88" id="88"/>
            <p:cNvSpPr/>
            <p:nvPr/>
          </p:nvSpPr>
          <p:spPr>
            <a:xfrm flipH="false" flipV="false" rot="0">
              <a:off x="0" y="0"/>
              <a:ext cx="771536" cy="272639"/>
            </a:xfrm>
            <a:custGeom>
              <a:avLst/>
              <a:gdLst/>
              <a:ahLst/>
              <a:cxnLst/>
              <a:rect r="r" b="b" t="t" l="l"/>
              <a:pathLst>
                <a:path h="272639" w="771536">
                  <a:moveTo>
                    <a:pt x="136320" y="0"/>
                  </a:moveTo>
                  <a:lnTo>
                    <a:pt x="635216" y="0"/>
                  </a:lnTo>
                  <a:cubicBezTo>
                    <a:pt x="671370" y="0"/>
                    <a:pt x="706044" y="14362"/>
                    <a:pt x="731609" y="39927"/>
                  </a:cubicBezTo>
                  <a:cubicBezTo>
                    <a:pt x="757174" y="65492"/>
                    <a:pt x="771536" y="100166"/>
                    <a:pt x="771536" y="136320"/>
                  </a:cubicBezTo>
                  <a:lnTo>
                    <a:pt x="771536" y="136320"/>
                  </a:lnTo>
                  <a:cubicBezTo>
                    <a:pt x="771536" y="211607"/>
                    <a:pt x="710503" y="272639"/>
                    <a:pt x="635216" y="272639"/>
                  </a:cubicBezTo>
                  <a:lnTo>
                    <a:pt x="136320" y="272639"/>
                  </a:lnTo>
                  <a:cubicBezTo>
                    <a:pt x="100166" y="272639"/>
                    <a:pt x="65492" y="258277"/>
                    <a:pt x="39927" y="232712"/>
                  </a:cubicBezTo>
                  <a:cubicBezTo>
                    <a:pt x="14362" y="207147"/>
                    <a:pt x="0" y="172474"/>
                    <a:pt x="0" y="136320"/>
                  </a:cubicBezTo>
                  <a:lnTo>
                    <a:pt x="0" y="136320"/>
                  </a:lnTo>
                  <a:cubicBezTo>
                    <a:pt x="0" y="100166"/>
                    <a:pt x="14362" y="65492"/>
                    <a:pt x="39927" y="39927"/>
                  </a:cubicBezTo>
                  <a:cubicBezTo>
                    <a:pt x="65492" y="14362"/>
                    <a:pt x="100166" y="0"/>
                    <a:pt x="136320" y="0"/>
                  </a:cubicBezTo>
                  <a:close/>
                </a:path>
              </a:pathLst>
            </a:custGeom>
            <a:solidFill>
              <a:srgbClr val="395EAB"/>
            </a:solidFill>
            <a:ln cap="rnd">
              <a:noFill/>
              <a:prstDash val="solid"/>
              <a:round/>
            </a:ln>
          </p:spPr>
        </p:sp>
        <p:sp>
          <p:nvSpPr>
            <p:cNvPr name="TextBox 89" id="89"/>
            <p:cNvSpPr txBox="true"/>
            <p:nvPr/>
          </p:nvSpPr>
          <p:spPr>
            <a:xfrm>
              <a:off x="0" y="-104775"/>
              <a:ext cx="771536" cy="37741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rtl="true">
                <a:lnSpc>
                  <a:spcPts val="3640"/>
                </a:lnSpc>
              </a:pPr>
              <a:r>
                <a:rPr lang="en-US" b="true" sz="2600">
                  <a:solidFill>
                    <a:srgbClr val="FFFFFF"/>
                  </a:solidFill>
                  <a:latin typeface="Times New Roman Ultra-Bold"/>
                  <a:ea typeface="Times New Roman Ultra-Bold"/>
                  <a:cs typeface="Times New Roman Ultra-Bold"/>
                  <a:sym typeface="Times New Roman Ultra-Bold"/>
                </a:rPr>
                <a:t>Methodology</a:t>
              </a:r>
            </a:p>
            <a:p>
              <a:pPr algn="ctr">
                <a:lnSpc>
                  <a:spcPts val="3640"/>
                </a:lnSpc>
              </a:pPr>
              <a:r>
                <a:rPr lang="en-US" b="true" sz="2600">
                  <a:solidFill>
                    <a:srgbClr val="FFFFFF"/>
                  </a:solidFill>
                  <a:latin typeface="Times New Roman Ultra-Bold"/>
                  <a:ea typeface="Times New Roman Ultra-Bold"/>
                  <a:cs typeface="Times New Roman Ultra-Bold"/>
                  <a:sym typeface="Times New Roman Ultra-Bold"/>
                </a:rPr>
                <a:t>&amp; Solutions </a:t>
              </a:r>
            </a:p>
          </p:txBody>
        </p:sp>
      </p:grpSp>
      <p:grpSp>
        <p:nvGrpSpPr>
          <p:cNvPr name="Group 90" id="90"/>
          <p:cNvGrpSpPr/>
          <p:nvPr/>
        </p:nvGrpSpPr>
        <p:grpSpPr>
          <a:xfrm rot="0">
            <a:off x="14080799" y="7482559"/>
            <a:ext cx="2929425" cy="991641"/>
            <a:chOff x="0" y="0"/>
            <a:chExt cx="771536" cy="261173"/>
          </a:xfrm>
        </p:grpSpPr>
        <p:sp>
          <p:nvSpPr>
            <p:cNvPr name="Freeform 91" id="91"/>
            <p:cNvSpPr/>
            <p:nvPr/>
          </p:nvSpPr>
          <p:spPr>
            <a:xfrm flipH="false" flipV="false" rot="0">
              <a:off x="0" y="0"/>
              <a:ext cx="771536" cy="261173"/>
            </a:xfrm>
            <a:custGeom>
              <a:avLst/>
              <a:gdLst/>
              <a:ahLst/>
              <a:cxnLst/>
              <a:rect r="r" b="b" t="t" l="l"/>
              <a:pathLst>
                <a:path h="261173" w="771536">
                  <a:moveTo>
                    <a:pt x="130586" y="0"/>
                  </a:moveTo>
                  <a:lnTo>
                    <a:pt x="640949" y="0"/>
                  </a:lnTo>
                  <a:cubicBezTo>
                    <a:pt x="675583" y="0"/>
                    <a:pt x="708798" y="13758"/>
                    <a:pt x="733288" y="38248"/>
                  </a:cubicBezTo>
                  <a:cubicBezTo>
                    <a:pt x="757778" y="62738"/>
                    <a:pt x="771536" y="95953"/>
                    <a:pt x="771536" y="130586"/>
                  </a:cubicBezTo>
                  <a:lnTo>
                    <a:pt x="771536" y="130586"/>
                  </a:lnTo>
                  <a:cubicBezTo>
                    <a:pt x="771536" y="202707"/>
                    <a:pt x="713070" y="261173"/>
                    <a:pt x="640949" y="261173"/>
                  </a:cubicBezTo>
                  <a:lnTo>
                    <a:pt x="130586" y="261173"/>
                  </a:lnTo>
                  <a:cubicBezTo>
                    <a:pt x="95953" y="261173"/>
                    <a:pt x="62738" y="247415"/>
                    <a:pt x="38248" y="222925"/>
                  </a:cubicBezTo>
                  <a:cubicBezTo>
                    <a:pt x="13758" y="198435"/>
                    <a:pt x="0" y="165220"/>
                    <a:pt x="0" y="130586"/>
                  </a:cubicBezTo>
                  <a:lnTo>
                    <a:pt x="0" y="130586"/>
                  </a:lnTo>
                  <a:cubicBezTo>
                    <a:pt x="0" y="95953"/>
                    <a:pt x="13758" y="62738"/>
                    <a:pt x="38248" y="38248"/>
                  </a:cubicBezTo>
                  <a:cubicBezTo>
                    <a:pt x="62738" y="13758"/>
                    <a:pt x="95953" y="0"/>
                    <a:pt x="130586" y="0"/>
                  </a:cubicBezTo>
                  <a:close/>
                </a:path>
              </a:pathLst>
            </a:custGeom>
            <a:solidFill>
              <a:srgbClr val="FFFFFF"/>
            </a:solidFill>
            <a:ln w="38100" cap="rnd">
              <a:solidFill>
                <a:srgbClr val="395EAB"/>
              </a:solidFill>
              <a:prstDash val="solid"/>
              <a:round/>
            </a:ln>
          </p:spPr>
        </p:sp>
        <p:sp>
          <p:nvSpPr>
            <p:cNvPr name="TextBox 92" id="92"/>
            <p:cNvSpPr txBox="true"/>
            <p:nvPr/>
          </p:nvSpPr>
          <p:spPr>
            <a:xfrm>
              <a:off x="0" y="-123825"/>
              <a:ext cx="771536" cy="38499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rtl="true">
                <a:lnSpc>
                  <a:spcPts val="4200"/>
                </a:lnSpc>
              </a:pPr>
              <a:r>
                <a:rPr lang="en-US" b="true" sz="3000">
                  <a:solidFill>
                    <a:srgbClr val="395EAB"/>
                  </a:solidFill>
                  <a:latin typeface="Times New Roman Ultra-Bold"/>
                  <a:ea typeface="Times New Roman Ultra-Bold"/>
                  <a:cs typeface="Times New Roman Ultra-Bold"/>
                  <a:sym typeface="Times New Roman Ultra-Bold"/>
                </a:rPr>
                <a:t>Simulations</a:t>
              </a:r>
              <a:r>
                <a:rPr lang="ar-EG" b="true" sz="3000">
                  <a:solidFill>
                    <a:srgbClr val="395EAB"/>
                  </a:solidFill>
                  <a:latin typeface="Times New Roman Ultra-Bold"/>
                  <a:ea typeface="Times New Roman Ultra-Bold"/>
                  <a:cs typeface="Times New Roman Ultra-Bold"/>
                  <a:sym typeface="Times New Roman Ultra-Bold"/>
                  <a:rtl val="true"/>
                </a:rPr>
                <a:t> </a:t>
              </a:r>
            </a:p>
          </p:txBody>
        </p:sp>
      </p:grpSp>
      <p:sp>
        <p:nvSpPr>
          <p:cNvPr name="TextBox 93" id="93"/>
          <p:cNvSpPr txBox="true"/>
          <p:nvPr/>
        </p:nvSpPr>
        <p:spPr>
          <a:xfrm rot="0">
            <a:off x="6720884" y="4558939"/>
            <a:ext cx="1855244" cy="97479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171"/>
              </a:lnSpc>
              <a:spcBef>
                <a:spcPct val="0"/>
              </a:spcBef>
            </a:pPr>
            <a:r>
              <a:rPr lang="en-US" sz="5122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text</a:t>
            </a:r>
          </a:p>
        </p:txBody>
      </p:sp>
      <p:grpSp>
        <p:nvGrpSpPr>
          <p:cNvPr name="Group 94" id="94"/>
          <p:cNvGrpSpPr/>
          <p:nvPr/>
        </p:nvGrpSpPr>
        <p:grpSpPr>
          <a:xfrm rot="0">
            <a:off x="14080799" y="8518665"/>
            <a:ext cx="2929425" cy="991641"/>
            <a:chOff x="0" y="0"/>
            <a:chExt cx="771536" cy="261173"/>
          </a:xfrm>
        </p:grpSpPr>
        <p:sp>
          <p:nvSpPr>
            <p:cNvPr name="Freeform 95" id="95"/>
            <p:cNvSpPr/>
            <p:nvPr/>
          </p:nvSpPr>
          <p:spPr>
            <a:xfrm flipH="false" flipV="false" rot="0">
              <a:off x="0" y="0"/>
              <a:ext cx="771536" cy="261173"/>
            </a:xfrm>
            <a:custGeom>
              <a:avLst/>
              <a:gdLst/>
              <a:ahLst/>
              <a:cxnLst/>
              <a:rect r="r" b="b" t="t" l="l"/>
              <a:pathLst>
                <a:path h="261173" w="771536">
                  <a:moveTo>
                    <a:pt x="130586" y="0"/>
                  </a:moveTo>
                  <a:lnTo>
                    <a:pt x="640949" y="0"/>
                  </a:lnTo>
                  <a:cubicBezTo>
                    <a:pt x="675583" y="0"/>
                    <a:pt x="708798" y="13758"/>
                    <a:pt x="733288" y="38248"/>
                  </a:cubicBezTo>
                  <a:cubicBezTo>
                    <a:pt x="757778" y="62738"/>
                    <a:pt x="771536" y="95953"/>
                    <a:pt x="771536" y="130586"/>
                  </a:cubicBezTo>
                  <a:lnTo>
                    <a:pt x="771536" y="130586"/>
                  </a:lnTo>
                  <a:cubicBezTo>
                    <a:pt x="771536" y="202707"/>
                    <a:pt x="713070" y="261173"/>
                    <a:pt x="640949" y="261173"/>
                  </a:cubicBezTo>
                  <a:lnTo>
                    <a:pt x="130586" y="261173"/>
                  </a:lnTo>
                  <a:cubicBezTo>
                    <a:pt x="95953" y="261173"/>
                    <a:pt x="62738" y="247415"/>
                    <a:pt x="38248" y="222925"/>
                  </a:cubicBezTo>
                  <a:cubicBezTo>
                    <a:pt x="13758" y="198435"/>
                    <a:pt x="0" y="165220"/>
                    <a:pt x="0" y="130586"/>
                  </a:cubicBezTo>
                  <a:lnTo>
                    <a:pt x="0" y="130586"/>
                  </a:lnTo>
                  <a:cubicBezTo>
                    <a:pt x="0" y="95953"/>
                    <a:pt x="13758" y="62738"/>
                    <a:pt x="38248" y="38248"/>
                  </a:cubicBezTo>
                  <a:cubicBezTo>
                    <a:pt x="62738" y="13758"/>
                    <a:pt x="95953" y="0"/>
                    <a:pt x="130586" y="0"/>
                  </a:cubicBez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96" id="96"/>
            <p:cNvSpPr txBox="true"/>
            <p:nvPr/>
          </p:nvSpPr>
          <p:spPr>
            <a:xfrm>
              <a:off x="0" y="-123825"/>
              <a:ext cx="771536" cy="38499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4200"/>
                </a:lnSpc>
              </a:pPr>
              <a:r>
                <a:rPr lang="en-US" b="true" sz="3000">
                  <a:solidFill>
                    <a:srgbClr val="FFFFFF"/>
                  </a:solidFill>
                  <a:latin typeface="Times New Roman Bold"/>
                  <a:ea typeface="Times New Roman Bold"/>
                  <a:cs typeface="Times New Roman Bold"/>
                  <a:sym typeface="Times New Roman Bold"/>
                </a:rPr>
                <a:t>Conclusion</a:t>
              </a:r>
            </a:p>
          </p:txBody>
        </p:sp>
      </p:grp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2673530" y="-767045"/>
            <a:ext cx="5743962" cy="3596380"/>
          </a:xfrm>
          <a:custGeom>
            <a:avLst/>
            <a:gdLst/>
            <a:ahLst/>
            <a:cxnLst/>
            <a:rect r="r" b="b" t="t" l="l"/>
            <a:pathLst>
              <a:path h="3596380" w="5743962">
                <a:moveTo>
                  <a:pt x="0" y="0"/>
                </a:moveTo>
                <a:lnTo>
                  <a:pt x="5743962" y="0"/>
                </a:lnTo>
                <a:lnTo>
                  <a:pt x="5743962" y="3596381"/>
                </a:lnTo>
                <a:lnTo>
                  <a:pt x="0" y="359638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36773" t="-27808" r="-5489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-5400000">
            <a:off x="13819996" y="-760"/>
            <a:ext cx="10399768" cy="2977389"/>
            <a:chOff x="0" y="0"/>
            <a:chExt cx="2484161" cy="71120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2484161" cy="711200"/>
            </a:xfrm>
            <a:custGeom>
              <a:avLst/>
              <a:gdLst/>
              <a:ahLst/>
              <a:cxnLst/>
              <a:rect r="r" b="b" t="t" l="l"/>
              <a:pathLst>
                <a:path h="711200" w="2484161">
                  <a:moveTo>
                    <a:pt x="1242080" y="0"/>
                  </a:moveTo>
                  <a:lnTo>
                    <a:pt x="2484161" y="711200"/>
                  </a:lnTo>
                  <a:lnTo>
                    <a:pt x="0" y="711200"/>
                  </a:lnTo>
                  <a:lnTo>
                    <a:pt x="1242080" y="0"/>
                  </a:lnTo>
                  <a:close/>
                </a:path>
              </a:pathLst>
            </a:custGeom>
            <a:solidFill>
              <a:srgbClr val="000000">
                <a:alpha val="56863"/>
              </a:srgbClr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388150" y="330200"/>
              <a:ext cx="1707861" cy="330200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16763677" y="-1489098"/>
            <a:ext cx="2601029" cy="2203455"/>
            <a:chOff x="0" y="0"/>
            <a:chExt cx="812800" cy="688561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812800" cy="688561"/>
            </a:xfrm>
            <a:custGeom>
              <a:avLst/>
              <a:gdLst/>
              <a:ahLst/>
              <a:cxnLst/>
              <a:rect r="r" b="b" t="t" l="l"/>
              <a:pathLst>
                <a:path h="688561" w="812800">
                  <a:moveTo>
                    <a:pt x="406400" y="688561"/>
                  </a:moveTo>
                  <a:lnTo>
                    <a:pt x="812800" y="0"/>
                  </a:lnTo>
                  <a:lnTo>
                    <a:pt x="0" y="0"/>
                  </a:lnTo>
                  <a:lnTo>
                    <a:pt x="406400" y="688561"/>
                  </a:lnTo>
                  <a:close/>
                </a:path>
              </a:pathLst>
            </a:custGeom>
            <a:solidFill>
              <a:srgbClr val="000000">
                <a:alpha val="56863"/>
              </a:srgbClr>
            </a:solidFill>
          </p:spPr>
        </p:sp>
        <p:sp>
          <p:nvSpPr>
            <p:cNvPr name="TextBox 8" id="8"/>
            <p:cNvSpPr txBox="true"/>
            <p:nvPr/>
          </p:nvSpPr>
          <p:spPr>
            <a:xfrm>
              <a:off x="127000" y="49183"/>
              <a:ext cx="558800" cy="319689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</a:pPr>
            </a:p>
          </p:txBody>
        </p:sp>
      </p:grpSp>
      <p:grpSp>
        <p:nvGrpSpPr>
          <p:cNvPr name="Group 9" id="9"/>
          <p:cNvGrpSpPr/>
          <p:nvPr/>
        </p:nvGrpSpPr>
        <p:grpSpPr>
          <a:xfrm rot="0">
            <a:off x="16733522" y="-1736530"/>
            <a:ext cx="2650107" cy="2245031"/>
            <a:chOff x="0" y="0"/>
            <a:chExt cx="812800" cy="688561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0" y="0"/>
              <a:ext cx="812800" cy="688561"/>
            </a:xfrm>
            <a:custGeom>
              <a:avLst/>
              <a:gdLst/>
              <a:ahLst/>
              <a:cxnLst/>
              <a:rect r="r" b="b" t="t" l="l"/>
              <a:pathLst>
                <a:path h="688561" w="812800">
                  <a:moveTo>
                    <a:pt x="406400" y="688561"/>
                  </a:moveTo>
                  <a:lnTo>
                    <a:pt x="812800" y="0"/>
                  </a:lnTo>
                  <a:lnTo>
                    <a:pt x="0" y="0"/>
                  </a:lnTo>
                  <a:lnTo>
                    <a:pt x="406400" y="688561"/>
                  </a:lnTo>
                  <a:close/>
                </a:path>
              </a:pathLst>
            </a:custGeom>
            <a:solidFill>
              <a:srgbClr val="FFFFFF">
                <a:alpha val="56863"/>
              </a:srgbClr>
            </a:solidFill>
          </p:spPr>
        </p:sp>
        <p:sp>
          <p:nvSpPr>
            <p:cNvPr name="TextBox 11" id="11"/>
            <p:cNvSpPr txBox="true"/>
            <p:nvPr/>
          </p:nvSpPr>
          <p:spPr>
            <a:xfrm>
              <a:off x="127000" y="49183"/>
              <a:ext cx="558800" cy="319689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</a:pPr>
            </a:p>
          </p:txBody>
        </p:sp>
      </p:grpSp>
      <p:grpSp>
        <p:nvGrpSpPr>
          <p:cNvPr name="Group 12" id="12"/>
          <p:cNvGrpSpPr/>
          <p:nvPr/>
        </p:nvGrpSpPr>
        <p:grpSpPr>
          <a:xfrm rot="0">
            <a:off x="274932" y="780685"/>
            <a:ext cx="3194191" cy="659495"/>
            <a:chOff x="0" y="0"/>
            <a:chExt cx="2970511" cy="613312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2970511" cy="613312"/>
            </a:xfrm>
            <a:custGeom>
              <a:avLst/>
              <a:gdLst/>
              <a:ahLst/>
              <a:cxnLst/>
              <a:rect r="r" b="b" t="t" l="l"/>
              <a:pathLst>
                <a:path h="613312" w="2970511">
                  <a:moveTo>
                    <a:pt x="96950" y="0"/>
                  </a:moveTo>
                  <a:lnTo>
                    <a:pt x="2873561" y="0"/>
                  </a:lnTo>
                  <a:cubicBezTo>
                    <a:pt x="2899274" y="0"/>
                    <a:pt x="2923933" y="10214"/>
                    <a:pt x="2942115" y="28396"/>
                  </a:cubicBezTo>
                  <a:cubicBezTo>
                    <a:pt x="2960297" y="46578"/>
                    <a:pt x="2970511" y="71237"/>
                    <a:pt x="2970511" y="96950"/>
                  </a:cubicBezTo>
                  <a:lnTo>
                    <a:pt x="2970511" y="516362"/>
                  </a:lnTo>
                  <a:cubicBezTo>
                    <a:pt x="2970511" y="569906"/>
                    <a:pt x="2927105" y="613312"/>
                    <a:pt x="2873561" y="613312"/>
                  </a:cubicBezTo>
                  <a:lnTo>
                    <a:pt x="96950" y="613312"/>
                  </a:lnTo>
                  <a:cubicBezTo>
                    <a:pt x="43406" y="613312"/>
                    <a:pt x="0" y="569906"/>
                    <a:pt x="0" y="516362"/>
                  </a:cubicBezTo>
                  <a:lnTo>
                    <a:pt x="0" y="96950"/>
                  </a:lnTo>
                  <a:cubicBezTo>
                    <a:pt x="0" y="43406"/>
                    <a:pt x="43406" y="0"/>
                    <a:pt x="96950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14" id="14"/>
            <p:cNvSpPr txBox="true"/>
            <p:nvPr/>
          </p:nvSpPr>
          <p:spPr>
            <a:xfrm>
              <a:off x="0" y="0"/>
              <a:ext cx="2970511" cy="613312"/>
            </a:xfrm>
            <a:prstGeom prst="rect">
              <a:avLst/>
            </a:prstGeom>
          </p:spPr>
          <p:txBody>
            <a:bodyPr anchor="ctr" rtlCol="false" tIns="51793" lIns="51793" bIns="51793" rIns="51793"/>
            <a:lstStyle/>
            <a:p>
              <a:pPr algn="ctr">
                <a:lnSpc>
                  <a:spcPts val="529"/>
                </a:lnSpc>
              </a:pPr>
            </a:p>
          </p:txBody>
        </p:sp>
      </p:grpSp>
      <p:sp>
        <p:nvSpPr>
          <p:cNvPr name="Freeform 15" id="15"/>
          <p:cNvSpPr/>
          <p:nvPr/>
        </p:nvSpPr>
        <p:spPr>
          <a:xfrm flipH="false" flipV="false" rot="0">
            <a:off x="1675969" y="846376"/>
            <a:ext cx="464212" cy="542145"/>
          </a:xfrm>
          <a:custGeom>
            <a:avLst/>
            <a:gdLst/>
            <a:ahLst/>
            <a:cxnLst/>
            <a:rect r="r" b="b" t="t" l="l"/>
            <a:pathLst>
              <a:path h="542145" w="464212">
                <a:moveTo>
                  <a:pt x="0" y="0"/>
                </a:moveTo>
                <a:lnTo>
                  <a:pt x="464211" y="0"/>
                </a:lnTo>
                <a:lnTo>
                  <a:pt x="464211" y="542145"/>
                </a:lnTo>
                <a:lnTo>
                  <a:pt x="0" y="542145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Freeform 16" id="16"/>
          <p:cNvSpPr/>
          <p:nvPr/>
        </p:nvSpPr>
        <p:spPr>
          <a:xfrm flipH="false" flipV="false" rot="0">
            <a:off x="2217734" y="846376"/>
            <a:ext cx="584814" cy="542145"/>
          </a:xfrm>
          <a:custGeom>
            <a:avLst/>
            <a:gdLst/>
            <a:ahLst/>
            <a:cxnLst/>
            <a:rect r="r" b="b" t="t" l="l"/>
            <a:pathLst>
              <a:path h="542145" w="584814">
                <a:moveTo>
                  <a:pt x="0" y="0"/>
                </a:moveTo>
                <a:lnTo>
                  <a:pt x="584814" y="0"/>
                </a:lnTo>
                <a:lnTo>
                  <a:pt x="584814" y="542145"/>
                </a:lnTo>
                <a:lnTo>
                  <a:pt x="0" y="542145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17" id="17"/>
          <p:cNvSpPr/>
          <p:nvPr/>
        </p:nvSpPr>
        <p:spPr>
          <a:xfrm flipH="false" flipV="false" rot="0">
            <a:off x="2892486" y="875933"/>
            <a:ext cx="512588" cy="512588"/>
          </a:xfrm>
          <a:custGeom>
            <a:avLst/>
            <a:gdLst/>
            <a:ahLst/>
            <a:cxnLst/>
            <a:rect r="r" b="b" t="t" l="l"/>
            <a:pathLst>
              <a:path h="512588" w="512588">
                <a:moveTo>
                  <a:pt x="0" y="0"/>
                </a:moveTo>
                <a:lnTo>
                  <a:pt x="512588" y="0"/>
                </a:lnTo>
                <a:lnTo>
                  <a:pt x="512588" y="512588"/>
                </a:lnTo>
                <a:lnTo>
                  <a:pt x="0" y="512588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grpSp>
        <p:nvGrpSpPr>
          <p:cNvPr name="Group 18" id="18"/>
          <p:cNvGrpSpPr/>
          <p:nvPr/>
        </p:nvGrpSpPr>
        <p:grpSpPr>
          <a:xfrm rot="0">
            <a:off x="274932" y="101591"/>
            <a:ext cx="116905" cy="13121629"/>
            <a:chOff x="0" y="0"/>
            <a:chExt cx="30790" cy="3455902"/>
          </a:xfrm>
        </p:grpSpPr>
        <p:sp>
          <p:nvSpPr>
            <p:cNvPr name="Freeform 19" id="19"/>
            <p:cNvSpPr/>
            <p:nvPr/>
          </p:nvSpPr>
          <p:spPr>
            <a:xfrm flipH="false" flipV="false" rot="0">
              <a:off x="0" y="0"/>
              <a:ext cx="30790" cy="3455902"/>
            </a:xfrm>
            <a:custGeom>
              <a:avLst/>
              <a:gdLst/>
              <a:ahLst/>
              <a:cxnLst/>
              <a:rect r="r" b="b" t="t" l="l"/>
              <a:pathLst>
                <a:path h="3455902" w="30790">
                  <a:moveTo>
                    <a:pt x="0" y="0"/>
                  </a:moveTo>
                  <a:lnTo>
                    <a:pt x="30790" y="0"/>
                  </a:lnTo>
                  <a:lnTo>
                    <a:pt x="30790" y="3455902"/>
                  </a:lnTo>
                  <a:lnTo>
                    <a:pt x="0" y="3455902"/>
                  </a:ln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20" id="20"/>
            <p:cNvSpPr txBox="true"/>
            <p:nvPr/>
          </p:nvSpPr>
          <p:spPr>
            <a:xfrm>
              <a:off x="0" y="-19050"/>
              <a:ext cx="30790" cy="3474952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grpSp>
        <p:nvGrpSpPr>
          <p:cNvPr name="Group 21" id="21"/>
          <p:cNvGrpSpPr/>
          <p:nvPr/>
        </p:nvGrpSpPr>
        <p:grpSpPr>
          <a:xfrm rot="0">
            <a:off x="515730" y="414872"/>
            <a:ext cx="114255" cy="13121629"/>
            <a:chOff x="0" y="0"/>
            <a:chExt cx="30092" cy="3455902"/>
          </a:xfrm>
        </p:grpSpPr>
        <p:sp>
          <p:nvSpPr>
            <p:cNvPr name="Freeform 22" id="22"/>
            <p:cNvSpPr/>
            <p:nvPr/>
          </p:nvSpPr>
          <p:spPr>
            <a:xfrm flipH="false" flipV="false" rot="0">
              <a:off x="0" y="0"/>
              <a:ext cx="30092" cy="3455902"/>
            </a:xfrm>
            <a:custGeom>
              <a:avLst/>
              <a:gdLst/>
              <a:ahLst/>
              <a:cxnLst/>
              <a:rect r="r" b="b" t="t" l="l"/>
              <a:pathLst>
                <a:path h="3455902" w="30092">
                  <a:moveTo>
                    <a:pt x="0" y="0"/>
                  </a:moveTo>
                  <a:lnTo>
                    <a:pt x="30092" y="0"/>
                  </a:lnTo>
                  <a:lnTo>
                    <a:pt x="30092" y="3455902"/>
                  </a:lnTo>
                  <a:lnTo>
                    <a:pt x="0" y="3455902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23" id="23"/>
            <p:cNvSpPr txBox="true"/>
            <p:nvPr/>
          </p:nvSpPr>
          <p:spPr>
            <a:xfrm>
              <a:off x="0" y="-19050"/>
              <a:ext cx="30092" cy="3474952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grpSp>
        <p:nvGrpSpPr>
          <p:cNvPr name="Group 24" id="24"/>
          <p:cNvGrpSpPr/>
          <p:nvPr/>
        </p:nvGrpSpPr>
        <p:grpSpPr>
          <a:xfrm rot="5400000">
            <a:off x="8612437" y="1665586"/>
            <a:ext cx="91008" cy="16055912"/>
            <a:chOff x="0" y="0"/>
            <a:chExt cx="23969" cy="4228718"/>
          </a:xfrm>
        </p:grpSpPr>
        <p:sp>
          <p:nvSpPr>
            <p:cNvPr name="Freeform 25" id="25"/>
            <p:cNvSpPr/>
            <p:nvPr/>
          </p:nvSpPr>
          <p:spPr>
            <a:xfrm flipH="false" flipV="false" rot="0">
              <a:off x="0" y="0"/>
              <a:ext cx="23969" cy="4228717"/>
            </a:xfrm>
            <a:custGeom>
              <a:avLst/>
              <a:gdLst/>
              <a:ahLst/>
              <a:cxnLst/>
              <a:rect r="r" b="b" t="t" l="l"/>
              <a:pathLst>
                <a:path h="4228717" w="23969">
                  <a:moveTo>
                    <a:pt x="0" y="0"/>
                  </a:moveTo>
                  <a:lnTo>
                    <a:pt x="23969" y="0"/>
                  </a:lnTo>
                  <a:lnTo>
                    <a:pt x="23969" y="4228717"/>
                  </a:lnTo>
                  <a:lnTo>
                    <a:pt x="0" y="4228717"/>
                  </a:ln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26" id="26"/>
            <p:cNvSpPr txBox="true"/>
            <p:nvPr/>
          </p:nvSpPr>
          <p:spPr>
            <a:xfrm>
              <a:off x="0" y="-19050"/>
              <a:ext cx="23969" cy="4247768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grpSp>
        <p:nvGrpSpPr>
          <p:cNvPr name="Group 27" id="27"/>
          <p:cNvGrpSpPr/>
          <p:nvPr/>
        </p:nvGrpSpPr>
        <p:grpSpPr>
          <a:xfrm rot="5400000">
            <a:off x="8802937" y="1948789"/>
            <a:ext cx="91008" cy="16055912"/>
            <a:chOff x="0" y="0"/>
            <a:chExt cx="23969" cy="4228718"/>
          </a:xfrm>
        </p:grpSpPr>
        <p:sp>
          <p:nvSpPr>
            <p:cNvPr name="Freeform 28" id="28"/>
            <p:cNvSpPr/>
            <p:nvPr/>
          </p:nvSpPr>
          <p:spPr>
            <a:xfrm flipH="false" flipV="false" rot="0">
              <a:off x="0" y="0"/>
              <a:ext cx="23969" cy="4228717"/>
            </a:xfrm>
            <a:custGeom>
              <a:avLst/>
              <a:gdLst/>
              <a:ahLst/>
              <a:cxnLst/>
              <a:rect r="r" b="b" t="t" l="l"/>
              <a:pathLst>
                <a:path h="4228717" w="23969">
                  <a:moveTo>
                    <a:pt x="0" y="0"/>
                  </a:moveTo>
                  <a:lnTo>
                    <a:pt x="23969" y="0"/>
                  </a:lnTo>
                  <a:lnTo>
                    <a:pt x="23969" y="4228717"/>
                  </a:lnTo>
                  <a:lnTo>
                    <a:pt x="0" y="4228717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29" id="29"/>
            <p:cNvSpPr txBox="true"/>
            <p:nvPr/>
          </p:nvSpPr>
          <p:spPr>
            <a:xfrm>
              <a:off x="0" y="-19050"/>
              <a:ext cx="23969" cy="4247768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grpSp>
        <p:nvGrpSpPr>
          <p:cNvPr name="Group 30" id="30"/>
          <p:cNvGrpSpPr/>
          <p:nvPr/>
        </p:nvGrpSpPr>
        <p:grpSpPr>
          <a:xfrm rot="0">
            <a:off x="-1292676" y="8509140"/>
            <a:ext cx="3252121" cy="2845606"/>
            <a:chOff x="0" y="0"/>
            <a:chExt cx="812800" cy="711200"/>
          </a:xfrm>
        </p:grpSpPr>
        <p:sp>
          <p:nvSpPr>
            <p:cNvPr name="Freeform 31" id="31"/>
            <p:cNvSpPr/>
            <p:nvPr/>
          </p:nvSpPr>
          <p:spPr>
            <a:xfrm flipH="false" flipV="false" rot="0">
              <a:off x="0" y="0"/>
              <a:ext cx="812800" cy="711200"/>
            </a:xfrm>
            <a:custGeom>
              <a:avLst/>
              <a:gdLst/>
              <a:ahLst/>
              <a:cxnLst/>
              <a:rect r="r" b="b" t="t" l="l"/>
              <a:pathLst>
                <a:path h="711200" w="8128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32" id="32"/>
            <p:cNvSpPr txBox="true"/>
            <p:nvPr/>
          </p:nvSpPr>
          <p:spPr>
            <a:xfrm>
              <a:off x="127000" y="330200"/>
              <a:ext cx="558800" cy="330200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33" id="33"/>
          <p:cNvGrpSpPr/>
          <p:nvPr/>
        </p:nvGrpSpPr>
        <p:grpSpPr>
          <a:xfrm rot="-5729168">
            <a:off x="-530135" y="-924959"/>
            <a:ext cx="2805920" cy="2986002"/>
            <a:chOff x="0" y="0"/>
            <a:chExt cx="1064343" cy="1132652"/>
          </a:xfrm>
        </p:grpSpPr>
        <p:sp>
          <p:nvSpPr>
            <p:cNvPr name="Freeform 34" id="34"/>
            <p:cNvSpPr/>
            <p:nvPr/>
          </p:nvSpPr>
          <p:spPr>
            <a:xfrm flipH="false" flipV="false" rot="0">
              <a:off x="0" y="0"/>
              <a:ext cx="1064343" cy="1132652"/>
            </a:xfrm>
            <a:custGeom>
              <a:avLst/>
              <a:gdLst/>
              <a:ahLst/>
              <a:cxnLst/>
              <a:rect r="r" b="b" t="t" l="l"/>
              <a:pathLst>
                <a:path h="1132652" w="1064343">
                  <a:moveTo>
                    <a:pt x="532171" y="1132652"/>
                  </a:moveTo>
                  <a:lnTo>
                    <a:pt x="1064343" y="0"/>
                  </a:lnTo>
                  <a:lnTo>
                    <a:pt x="0" y="0"/>
                  </a:lnTo>
                  <a:lnTo>
                    <a:pt x="532171" y="1132652"/>
                  </a:lnTo>
                  <a:close/>
                </a:path>
              </a:pathLst>
            </a:custGeom>
            <a:solidFill>
              <a:srgbClr val="000000">
                <a:alpha val="95686"/>
              </a:srgbClr>
            </a:solidFill>
          </p:spPr>
        </p:sp>
        <p:sp>
          <p:nvSpPr>
            <p:cNvPr name="TextBox 35" id="35"/>
            <p:cNvSpPr txBox="true"/>
            <p:nvPr/>
          </p:nvSpPr>
          <p:spPr>
            <a:xfrm>
              <a:off x="166304" y="80904"/>
              <a:ext cx="731736" cy="525874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</a:pPr>
            </a:p>
          </p:txBody>
        </p:sp>
      </p:grpSp>
      <p:grpSp>
        <p:nvGrpSpPr>
          <p:cNvPr name="Group 36" id="36"/>
          <p:cNvGrpSpPr/>
          <p:nvPr/>
        </p:nvGrpSpPr>
        <p:grpSpPr>
          <a:xfrm rot="-5729168">
            <a:off x="-634814" y="-1096457"/>
            <a:ext cx="2805920" cy="2986002"/>
            <a:chOff x="0" y="0"/>
            <a:chExt cx="1064343" cy="1132652"/>
          </a:xfrm>
        </p:grpSpPr>
        <p:sp>
          <p:nvSpPr>
            <p:cNvPr name="Freeform 37" id="37"/>
            <p:cNvSpPr/>
            <p:nvPr/>
          </p:nvSpPr>
          <p:spPr>
            <a:xfrm flipH="false" flipV="false" rot="0">
              <a:off x="0" y="0"/>
              <a:ext cx="1064343" cy="1132652"/>
            </a:xfrm>
            <a:custGeom>
              <a:avLst/>
              <a:gdLst/>
              <a:ahLst/>
              <a:cxnLst/>
              <a:rect r="r" b="b" t="t" l="l"/>
              <a:pathLst>
                <a:path h="1132652" w="1064343">
                  <a:moveTo>
                    <a:pt x="532171" y="1132652"/>
                  </a:moveTo>
                  <a:lnTo>
                    <a:pt x="1064343" y="0"/>
                  </a:lnTo>
                  <a:lnTo>
                    <a:pt x="0" y="0"/>
                  </a:lnTo>
                  <a:lnTo>
                    <a:pt x="532171" y="1132652"/>
                  </a:lnTo>
                  <a:close/>
                </a:path>
              </a:pathLst>
            </a:custGeom>
            <a:solidFill>
              <a:srgbClr val="395EAB">
                <a:alpha val="95686"/>
              </a:srgbClr>
            </a:solidFill>
          </p:spPr>
        </p:sp>
        <p:sp>
          <p:nvSpPr>
            <p:cNvPr name="TextBox 38" id="38"/>
            <p:cNvSpPr txBox="true"/>
            <p:nvPr/>
          </p:nvSpPr>
          <p:spPr>
            <a:xfrm>
              <a:off x="166304" y="80904"/>
              <a:ext cx="731736" cy="525874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</a:pPr>
            </a:p>
          </p:txBody>
        </p:sp>
      </p:grpSp>
      <p:grpSp>
        <p:nvGrpSpPr>
          <p:cNvPr name="Group 39" id="39"/>
          <p:cNvGrpSpPr/>
          <p:nvPr/>
        </p:nvGrpSpPr>
        <p:grpSpPr>
          <a:xfrm rot="5173293">
            <a:off x="10070" y="9260891"/>
            <a:ext cx="3252121" cy="2845606"/>
            <a:chOff x="0" y="0"/>
            <a:chExt cx="812800" cy="711200"/>
          </a:xfrm>
        </p:grpSpPr>
        <p:sp>
          <p:nvSpPr>
            <p:cNvPr name="Freeform 40" id="40"/>
            <p:cNvSpPr/>
            <p:nvPr/>
          </p:nvSpPr>
          <p:spPr>
            <a:xfrm flipH="false" flipV="false" rot="0">
              <a:off x="0" y="0"/>
              <a:ext cx="812800" cy="711200"/>
            </a:xfrm>
            <a:custGeom>
              <a:avLst/>
              <a:gdLst/>
              <a:ahLst/>
              <a:cxnLst/>
              <a:rect r="r" b="b" t="t" l="l"/>
              <a:pathLst>
                <a:path h="711200" w="8128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41" id="41"/>
            <p:cNvSpPr txBox="true"/>
            <p:nvPr/>
          </p:nvSpPr>
          <p:spPr>
            <a:xfrm>
              <a:off x="127000" y="330200"/>
              <a:ext cx="558800" cy="330200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42" id="42"/>
          <p:cNvGrpSpPr/>
          <p:nvPr/>
        </p:nvGrpSpPr>
        <p:grpSpPr>
          <a:xfrm rot="0">
            <a:off x="-1053203" y="8509140"/>
            <a:ext cx="3252121" cy="2845606"/>
            <a:chOff x="0" y="0"/>
            <a:chExt cx="812800" cy="711200"/>
          </a:xfrm>
        </p:grpSpPr>
        <p:sp>
          <p:nvSpPr>
            <p:cNvPr name="Freeform 43" id="43"/>
            <p:cNvSpPr/>
            <p:nvPr/>
          </p:nvSpPr>
          <p:spPr>
            <a:xfrm flipH="false" flipV="false" rot="0">
              <a:off x="0" y="0"/>
              <a:ext cx="812800" cy="711200"/>
            </a:xfrm>
            <a:custGeom>
              <a:avLst/>
              <a:gdLst/>
              <a:ahLst/>
              <a:cxnLst/>
              <a:rect r="r" b="b" t="t" l="l"/>
              <a:pathLst>
                <a:path h="711200" w="8128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44" id="44"/>
            <p:cNvSpPr txBox="true"/>
            <p:nvPr/>
          </p:nvSpPr>
          <p:spPr>
            <a:xfrm>
              <a:off x="127000" y="330200"/>
              <a:ext cx="558800" cy="330200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45" id="45"/>
          <p:cNvSpPr/>
          <p:nvPr/>
        </p:nvSpPr>
        <p:spPr>
          <a:xfrm flipH="false" flipV="false" rot="0">
            <a:off x="12604655" y="-586842"/>
            <a:ext cx="3228926" cy="3228926"/>
          </a:xfrm>
          <a:custGeom>
            <a:avLst/>
            <a:gdLst/>
            <a:ahLst/>
            <a:cxnLst/>
            <a:rect r="r" b="b" t="t" l="l"/>
            <a:pathLst>
              <a:path h="3228926" w="3228926">
                <a:moveTo>
                  <a:pt x="0" y="0"/>
                </a:moveTo>
                <a:lnTo>
                  <a:pt x="3228926" y="0"/>
                </a:lnTo>
                <a:lnTo>
                  <a:pt x="3228926" y="3228926"/>
                </a:lnTo>
                <a:lnTo>
                  <a:pt x="0" y="3228926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6" id="46"/>
          <p:cNvSpPr/>
          <p:nvPr/>
        </p:nvSpPr>
        <p:spPr>
          <a:xfrm flipH="false" flipV="false" rot="0">
            <a:off x="12623559" y="-586842"/>
            <a:ext cx="3210022" cy="3210022"/>
          </a:xfrm>
          <a:custGeom>
            <a:avLst/>
            <a:gdLst/>
            <a:ahLst/>
            <a:cxnLst/>
            <a:rect r="r" b="b" t="t" l="l"/>
            <a:pathLst>
              <a:path h="3210022" w="3210022">
                <a:moveTo>
                  <a:pt x="0" y="0"/>
                </a:moveTo>
                <a:lnTo>
                  <a:pt x="3210022" y="0"/>
                </a:lnTo>
                <a:lnTo>
                  <a:pt x="3210022" y="3210022"/>
                </a:lnTo>
                <a:lnTo>
                  <a:pt x="0" y="3210022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-20710" t="-20710" r="0" b="0"/>
            </a:stretch>
          </a:blipFill>
        </p:spPr>
      </p:sp>
      <p:grpSp>
        <p:nvGrpSpPr>
          <p:cNvPr name="Group 47" id="47"/>
          <p:cNvGrpSpPr/>
          <p:nvPr/>
        </p:nvGrpSpPr>
        <p:grpSpPr>
          <a:xfrm rot="-2700000">
            <a:off x="15662310" y="7587958"/>
            <a:ext cx="4454103" cy="4563171"/>
            <a:chOff x="0" y="0"/>
            <a:chExt cx="5938804" cy="6084228"/>
          </a:xfrm>
        </p:grpSpPr>
        <p:grpSp>
          <p:nvGrpSpPr>
            <p:cNvPr name="Group 48" id="48"/>
            <p:cNvGrpSpPr/>
            <p:nvPr/>
          </p:nvGrpSpPr>
          <p:grpSpPr>
            <a:xfrm rot="-2615550">
              <a:off x="892388" y="971851"/>
              <a:ext cx="4336161" cy="3794141"/>
              <a:chOff x="0" y="0"/>
              <a:chExt cx="812800" cy="711200"/>
            </a:xfrm>
          </p:grpSpPr>
          <p:sp>
            <p:nvSpPr>
              <p:cNvPr name="Freeform 49" id="49"/>
              <p:cNvSpPr/>
              <p:nvPr/>
            </p:nvSpPr>
            <p:spPr>
              <a:xfrm flipH="false" flipV="false" rot="0">
                <a:off x="0" y="0"/>
                <a:ext cx="812800" cy="711200"/>
              </a:xfrm>
              <a:custGeom>
                <a:avLst/>
                <a:gdLst/>
                <a:ahLst/>
                <a:cxnLst/>
                <a:rect r="r" b="b" t="t" l="l"/>
                <a:pathLst>
                  <a:path h="711200" w="812800">
                    <a:moveTo>
                      <a:pt x="406400" y="0"/>
                    </a:moveTo>
                    <a:lnTo>
                      <a:pt x="812800" y="711200"/>
                    </a:lnTo>
                    <a:lnTo>
                      <a:pt x="0" y="711200"/>
                    </a:lnTo>
                    <a:lnTo>
                      <a:pt x="406400" y="0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</p:sp>
          <p:sp>
            <p:nvSpPr>
              <p:cNvPr name="TextBox 50" id="50"/>
              <p:cNvSpPr txBox="true"/>
              <p:nvPr/>
            </p:nvSpPr>
            <p:spPr>
              <a:xfrm>
                <a:off x="127000" y="330200"/>
                <a:ext cx="558800" cy="330200"/>
              </a:xfrm>
              <a:prstGeom prst="rect">
                <a:avLst/>
              </a:prstGeom>
            </p:spPr>
            <p:txBody>
              <a:bodyPr anchor="ctr" rtlCol="false" tIns="136679" lIns="136679" bIns="136679" rIns="136679"/>
              <a:lstStyle/>
              <a:p>
                <a:pPr algn="ctr">
                  <a:lnSpc>
                    <a:spcPts val="529"/>
                  </a:lnSpc>
                  <a:spcBef>
                    <a:spcPct val="0"/>
                  </a:spcBef>
                </a:pPr>
              </a:p>
            </p:txBody>
          </p:sp>
        </p:grpSp>
        <p:grpSp>
          <p:nvGrpSpPr>
            <p:cNvPr name="Group 51" id="51"/>
            <p:cNvGrpSpPr/>
            <p:nvPr/>
          </p:nvGrpSpPr>
          <p:grpSpPr>
            <a:xfrm rot="-2615550">
              <a:off x="710255" y="1318236"/>
              <a:ext cx="4336161" cy="3794141"/>
              <a:chOff x="0" y="0"/>
              <a:chExt cx="812800" cy="711200"/>
            </a:xfrm>
          </p:grpSpPr>
          <p:sp>
            <p:nvSpPr>
              <p:cNvPr name="Freeform 52" id="52"/>
              <p:cNvSpPr/>
              <p:nvPr/>
            </p:nvSpPr>
            <p:spPr>
              <a:xfrm flipH="false" flipV="false" rot="0">
                <a:off x="0" y="0"/>
                <a:ext cx="812800" cy="711200"/>
              </a:xfrm>
              <a:custGeom>
                <a:avLst/>
                <a:gdLst/>
                <a:ahLst/>
                <a:cxnLst/>
                <a:rect r="r" b="b" t="t" l="l"/>
                <a:pathLst>
                  <a:path h="711200" w="812800">
                    <a:moveTo>
                      <a:pt x="406400" y="0"/>
                    </a:moveTo>
                    <a:lnTo>
                      <a:pt x="812800" y="711200"/>
                    </a:lnTo>
                    <a:lnTo>
                      <a:pt x="0" y="711200"/>
                    </a:lnTo>
                    <a:lnTo>
                      <a:pt x="406400" y="0"/>
                    </a:lnTo>
                    <a:close/>
                  </a:path>
                </a:pathLst>
              </a:custGeom>
              <a:solidFill>
                <a:srgbClr val="395EAB"/>
              </a:solidFill>
            </p:spPr>
          </p:sp>
          <p:sp>
            <p:nvSpPr>
              <p:cNvPr name="TextBox 53" id="53"/>
              <p:cNvSpPr txBox="true"/>
              <p:nvPr/>
            </p:nvSpPr>
            <p:spPr>
              <a:xfrm>
                <a:off x="127000" y="330200"/>
                <a:ext cx="558800" cy="330200"/>
              </a:xfrm>
              <a:prstGeom prst="rect">
                <a:avLst/>
              </a:prstGeom>
            </p:spPr>
            <p:txBody>
              <a:bodyPr anchor="ctr" rtlCol="false" tIns="136679" lIns="136679" bIns="136679" rIns="136679"/>
              <a:lstStyle/>
              <a:p>
                <a:pPr algn="ctr">
                  <a:lnSpc>
                    <a:spcPts val="529"/>
                  </a:lnSpc>
                  <a:spcBef>
                    <a:spcPct val="0"/>
                  </a:spcBef>
                </a:pPr>
              </a:p>
            </p:txBody>
          </p:sp>
        </p:grpSp>
      </p:grpSp>
      <p:grpSp>
        <p:nvGrpSpPr>
          <p:cNvPr name="Group 54" id="54"/>
          <p:cNvGrpSpPr/>
          <p:nvPr/>
        </p:nvGrpSpPr>
        <p:grpSpPr>
          <a:xfrm rot="-3568318">
            <a:off x="11511736" y="-1241298"/>
            <a:ext cx="6629103" cy="9284229"/>
            <a:chOff x="0" y="0"/>
            <a:chExt cx="1560938" cy="2186133"/>
          </a:xfrm>
        </p:grpSpPr>
        <p:sp>
          <p:nvSpPr>
            <p:cNvPr name="Freeform 55" id="55"/>
            <p:cNvSpPr/>
            <p:nvPr/>
          </p:nvSpPr>
          <p:spPr>
            <a:xfrm flipH="false" flipV="false" rot="0">
              <a:off x="0" y="0"/>
              <a:ext cx="1560938" cy="2186133"/>
            </a:xfrm>
            <a:custGeom>
              <a:avLst/>
              <a:gdLst/>
              <a:ahLst/>
              <a:cxnLst/>
              <a:rect r="r" b="b" t="t" l="l"/>
              <a:pathLst>
                <a:path h="2186133" w="1560938">
                  <a:moveTo>
                    <a:pt x="780469" y="0"/>
                  </a:moveTo>
                  <a:lnTo>
                    <a:pt x="1560938" y="2186133"/>
                  </a:lnTo>
                  <a:lnTo>
                    <a:pt x="0" y="2186133"/>
                  </a:lnTo>
                  <a:lnTo>
                    <a:pt x="780469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56" id="56"/>
            <p:cNvSpPr txBox="true"/>
            <p:nvPr/>
          </p:nvSpPr>
          <p:spPr>
            <a:xfrm>
              <a:off x="243897" y="995940"/>
              <a:ext cx="1073145" cy="1034040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grpSp>
        <p:nvGrpSpPr>
          <p:cNvPr name="Group 57" id="57"/>
          <p:cNvGrpSpPr/>
          <p:nvPr/>
        </p:nvGrpSpPr>
        <p:grpSpPr>
          <a:xfrm rot="0">
            <a:off x="9334799" y="2184827"/>
            <a:ext cx="2388819" cy="1562360"/>
            <a:chOff x="0" y="0"/>
            <a:chExt cx="601307" cy="393273"/>
          </a:xfrm>
        </p:grpSpPr>
        <p:sp>
          <p:nvSpPr>
            <p:cNvPr name="Freeform 58" id="58"/>
            <p:cNvSpPr/>
            <p:nvPr/>
          </p:nvSpPr>
          <p:spPr>
            <a:xfrm flipH="false" flipV="false" rot="0">
              <a:off x="0" y="0"/>
              <a:ext cx="601307" cy="393273"/>
            </a:xfrm>
            <a:custGeom>
              <a:avLst/>
              <a:gdLst/>
              <a:ahLst/>
              <a:cxnLst/>
              <a:rect r="r" b="b" t="t" l="l"/>
              <a:pathLst>
                <a:path h="393273" w="601307">
                  <a:moveTo>
                    <a:pt x="196636" y="0"/>
                  </a:moveTo>
                  <a:lnTo>
                    <a:pt x="404670" y="0"/>
                  </a:lnTo>
                  <a:cubicBezTo>
                    <a:pt x="513269" y="0"/>
                    <a:pt x="601307" y="88037"/>
                    <a:pt x="601307" y="196636"/>
                  </a:cubicBezTo>
                  <a:lnTo>
                    <a:pt x="601307" y="196636"/>
                  </a:lnTo>
                  <a:cubicBezTo>
                    <a:pt x="601307" y="248788"/>
                    <a:pt x="580590" y="298803"/>
                    <a:pt x="543713" y="335679"/>
                  </a:cubicBezTo>
                  <a:cubicBezTo>
                    <a:pt x="506837" y="372556"/>
                    <a:pt x="456821" y="393273"/>
                    <a:pt x="404670" y="393273"/>
                  </a:cubicBezTo>
                  <a:lnTo>
                    <a:pt x="196636" y="393273"/>
                  </a:lnTo>
                  <a:cubicBezTo>
                    <a:pt x="144485" y="393273"/>
                    <a:pt x="94470" y="372556"/>
                    <a:pt x="57593" y="335679"/>
                  </a:cubicBezTo>
                  <a:cubicBezTo>
                    <a:pt x="20717" y="298803"/>
                    <a:pt x="0" y="248788"/>
                    <a:pt x="0" y="196636"/>
                  </a:cubicBezTo>
                  <a:lnTo>
                    <a:pt x="0" y="196636"/>
                  </a:lnTo>
                  <a:cubicBezTo>
                    <a:pt x="0" y="144485"/>
                    <a:pt x="20717" y="94470"/>
                    <a:pt x="57593" y="57593"/>
                  </a:cubicBezTo>
                  <a:cubicBezTo>
                    <a:pt x="94470" y="20717"/>
                    <a:pt x="144485" y="0"/>
                    <a:pt x="196636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59" id="59"/>
            <p:cNvSpPr txBox="true"/>
            <p:nvPr/>
          </p:nvSpPr>
          <p:spPr>
            <a:xfrm>
              <a:off x="0" y="-19050"/>
              <a:ext cx="601307" cy="412323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grpSp>
        <p:nvGrpSpPr>
          <p:cNvPr name="Group 60" id="60"/>
          <p:cNvGrpSpPr/>
          <p:nvPr/>
        </p:nvGrpSpPr>
        <p:grpSpPr>
          <a:xfrm rot="3518196">
            <a:off x="17076094" y="-3923033"/>
            <a:ext cx="3402731" cy="3767883"/>
            <a:chOff x="0" y="0"/>
            <a:chExt cx="812800" cy="900023"/>
          </a:xfrm>
        </p:grpSpPr>
        <p:sp>
          <p:nvSpPr>
            <p:cNvPr name="Freeform 61" id="61"/>
            <p:cNvSpPr/>
            <p:nvPr/>
          </p:nvSpPr>
          <p:spPr>
            <a:xfrm flipH="false" flipV="false" rot="0">
              <a:off x="0" y="0"/>
              <a:ext cx="812800" cy="900023"/>
            </a:xfrm>
            <a:custGeom>
              <a:avLst/>
              <a:gdLst/>
              <a:ahLst/>
              <a:cxnLst/>
              <a:rect r="r" b="b" t="t" l="l"/>
              <a:pathLst>
                <a:path h="900023" w="812800">
                  <a:moveTo>
                    <a:pt x="406400" y="0"/>
                  </a:moveTo>
                  <a:lnTo>
                    <a:pt x="812800" y="900023"/>
                  </a:lnTo>
                  <a:lnTo>
                    <a:pt x="0" y="900023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62" id="62"/>
            <p:cNvSpPr txBox="true"/>
            <p:nvPr/>
          </p:nvSpPr>
          <p:spPr>
            <a:xfrm>
              <a:off x="127000" y="417868"/>
              <a:ext cx="558800" cy="417868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3" id="63"/>
          <p:cNvGrpSpPr/>
          <p:nvPr/>
        </p:nvGrpSpPr>
        <p:grpSpPr>
          <a:xfrm rot="-5400000">
            <a:off x="13919509" y="-760"/>
            <a:ext cx="10399768" cy="2977389"/>
            <a:chOff x="0" y="0"/>
            <a:chExt cx="2484161" cy="711200"/>
          </a:xfrm>
        </p:grpSpPr>
        <p:sp>
          <p:nvSpPr>
            <p:cNvPr name="Freeform 64" id="64"/>
            <p:cNvSpPr/>
            <p:nvPr/>
          </p:nvSpPr>
          <p:spPr>
            <a:xfrm flipH="false" flipV="false" rot="0">
              <a:off x="0" y="0"/>
              <a:ext cx="2484161" cy="711200"/>
            </a:xfrm>
            <a:custGeom>
              <a:avLst/>
              <a:gdLst/>
              <a:ahLst/>
              <a:cxnLst/>
              <a:rect r="r" b="b" t="t" l="l"/>
              <a:pathLst>
                <a:path h="711200" w="2484161">
                  <a:moveTo>
                    <a:pt x="1242080" y="0"/>
                  </a:moveTo>
                  <a:lnTo>
                    <a:pt x="2484161" y="711200"/>
                  </a:lnTo>
                  <a:lnTo>
                    <a:pt x="0" y="711200"/>
                  </a:lnTo>
                  <a:lnTo>
                    <a:pt x="124208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65" id="65"/>
            <p:cNvSpPr txBox="true"/>
            <p:nvPr/>
          </p:nvSpPr>
          <p:spPr>
            <a:xfrm>
              <a:off x="388150" y="330200"/>
              <a:ext cx="1707861" cy="330200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6" id="66"/>
          <p:cNvGrpSpPr/>
          <p:nvPr/>
        </p:nvGrpSpPr>
        <p:grpSpPr>
          <a:xfrm rot="-5400000">
            <a:off x="13867621" y="214937"/>
            <a:ext cx="10399768" cy="2545997"/>
            <a:chOff x="0" y="0"/>
            <a:chExt cx="2484161" cy="608155"/>
          </a:xfrm>
        </p:grpSpPr>
        <p:sp>
          <p:nvSpPr>
            <p:cNvPr name="Freeform 67" id="67"/>
            <p:cNvSpPr/>
            <p:nvPr/>
          </p:nvSpPr>
          <p:spPr>
            <a:xfrm flipH="false" flipV="false" rot="0">
              <a:off x="0" y="0"/>
              <a:ext cx="2484161" cy="608155"/>
            </a:xfrm>
            <a:custGeom>
              <a:avLst/>
              <a:gdLst/>
              <a:ahLst/>
              <a:cxnLst/>
              <a:rect r="r" b="b" t="t" l="l"/>
              <a:pathLst>
                <a:path h="608155" w="2484161">
                  <a:moveTo>
                    <a:pt x="1242080" y="0"/>
                  </a:moveTo>
                  <a:lnTo>
                    <a:pt x="2484161" y="608155"/>
                  </a:lnTo>
                  <a:lnTo>
                    <a:pt x="0" y="608155"/>
                  </a:lnTo>
                  <a:lnTo>
                    <a:pt x="1242080" y="0"/>
                  </a:ln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68" id="68"/>
            <p:cNvSpPr txBox="true"/>
            <p:nvPr/>
          </p:nvSpPr>
          <p:spPr>
            <a:xfrm>
              <a:off x="388150" y="282357"/>
              <a:ext cx="1707861" cy="282357"/>
            </a:xfrm>
            <a:prstGeom prst="rect">
              <a:avLst/>
            </a:prstGeom>
          </p:spPr>
          <p:txBody>
            <a:bodyPr anchor="ctr" rtlCol="false" tIns="192204" lIns="192204" bIns="192204" rIns="192204"/>
            <a:lstStyle/>
            <a:p>
              <a:pPr algn="ctr">
                <a:lnSpc>
                  <a:spcPts val="529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69" id="69"/>
          <p:cNvSpPr txBox="true"/>
          <p:nvPr/>
        </p:nvSpPr>
        <p:spPr>
          <a:xfrm rot="0">
            <a:off x="477236" y="9331372"/>
            <a:ext cx="305500" cy="7105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814"/>
              </a:lnSpc>
              <a:spcBef>
                <a:spcPct val="0"/>
              </a:spcBef>
            </a:pPr>
            <a:r>
              <a:rPr lang="en-US" b="true" sz="4153">
                <a:solidFill>
                  <a:srgbClr val="FFFFFF"/>
                </a:solidFill>
                <a:latin typeface="Vazir Heavy"/>
                <a:ea typeface="Vazir Heavy"/>
                <a:cs typeface="Vazir Heavy"/>
                <a:sym typeface="Vazir Heavy"/>
              </a:rPr>
              <a:t>8</a:t>
            </a:r>
          </a:p>
        </p:txBody>
      </p:sp>
      <p:grpSp>
        <p:nvGrpSpPr>
          <p:cNvPr name="Group 70" id="70"/>
          <p:cNvGrpSpPr/>
          <p:nvPr/>
        </p:nvGrpSpPr>
        <p:grpSpPr>
          <a:xfrm rot="5400000">
            <a:off x="7128100" y="-3798753"/>
            <a:ext cx="93299" cy="10997561"/>
            <a:chOff x="0" y="0"/>
            <a:chExt cx="24572" cy="2896477"/>
          </a:xfrm>
        </p:grpSpPr>
        <p:sp>
          <p:nvSpPr>
            <p:cNvPr name="Freeform 71" id="71"/>
            <p:cNvSpPr/>
            <p:nvPr/>
          </p:nvSpPr>
          <p:spPr>
            <a:xfrm flipH="false" flipV="false" rot="0">
              <a:off x="0" y="0"/>
              <a:ext cx="24572" cy="2896477"/>
            </a:xfrm>
            <a:custGeom>
              <a:avLst/>
              <a:gdLst/>
              <a:ahLst/>
              <a:cxnLst/>
              <a:rect r="r" b="b" t="t" l="l"/>
              <a:pathLst>
                <a:path h="2896477" w="24572">
                  <a:moveTo>
                    <a:pt x="12286" y="0"/>
                  </a:moveTo>
                  <a:lnTo>
                    <a:pt x="12286" y="0"/>
                  </a:lnTo>
                  <a:cubicBezTo>
                    <a:pt x="19072" y="0"/>
                    <a:pt x="24572" y="5501"/>
                    <a:pt x="24572" y="12286"/>
                  </a:cubicBezTo>
                  <a:lnTo>
                    <a:pt x="24572" y="2884191"/>
                  </a:lnTo>
                  <a:cubicBezTo>
                    <a:pt x="24572" y="2890976"/>
                    <a:pt x="19072" y="2896477"/>
                    <a:pt x="12286" y="2896477"/>
                  </a:cubicBezTo>
                  <a:lnTo>
                    <a:pt x="12286" y="2896477"/>
                  </a:lnTo>
                  <a:cubicBezTo>
                    <a:pt x="5501" y="2896477"/>
                    <a:pt x="0" y="2890976"/>
                    <a:pt x="0" y="2884191"/>
                  </a:cubicBezTo>
                  <a:lnTo>
                    <a:pt x="0" y="12286"/>
                  </a:lnTo>
                  <a:cubicBezTo>
                    <a:pt x="0" y="5501"/>
                    <a:pt x="5501" y="0"/>
                    <a:pt x="12286" y="0"/>
                  </a:cubicBez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72" id="72"/>
            <p:cNvSpPr txBox="true"/>
            <p:nvPr/>
          </p:nvSpPr>
          <p:spPr>
            <a:xfrm>
              <a:off x="0" y="-19050"/>
              <a:ext cx="24572" cy="2915527"/>
            </a:xfrm>
            <a:prstGeom prst="rect">
              <a:avLst/>
            </a:prstGeom>
          </p:spPr>
          <p:txBody>
            <a:bodyPr anchor="ctr" rtlCol="false" tIns="71438" lIns="71438" bIns="71438" rIns="71438"/>
            <a:lstStyle/>
            <a:p>
              <a:pPr algn="ctr">
                <a:lnSpc>
                  <a:spcPts val="2354"/>
                </a:lnSpc>
              </a:pPr>
            </a:p>
          </p:txBody>
        </p:sp>
      </p:grpSp>
      <p:sp>
        <p:nvSpPr>
          <p:cNvPr name="TextBox 73" id="73"/>
          <p:cNvSpPr txBox="true"/>
          <p:nvPr/>
        </p:nvSpPr>
        <p:spPr>
          <a:xfrm rot="0">
            <a:off x="3496389" y="265133"/>
            <a:ext cx="4131758" cy="121824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238"/>
              </a:lnSpc>
            </a:pPr>
            <a:r>
              <a:rPr lang="en-US" sz="2313" b="true">
                <a:solidFill>
                  <a:srgbClr val="395EAB"/>
                </a:solidFill>
                <a:latin typeface="Vazir Heavy"/>
                <a:ea typeface="Vazir Heavy"/>
                <a:cs typeface="Vazir Heavy"/>
                <a:sym typeface="Vazir Heavy"/>
              </a:rPr>
              <a:t>11</a:t>
            </a:r>
            <a:r>
              <a:rPr lang="en-US" sz="2313" b="true">
                <a:solidFill>
                  <a:srgbClr val="395EAB"/>
                </a:solidFill>
                <a:latin typeface="Vazir Heavy"/>
                <a:ea typeface="Vazir Heavy"/>
                <a:cs typeface="Vazir Heavy"/>
                <a:sym typeface="Vazir Heavy"/>
              </a:rPr>
              <a:t>th</a:t>
            </a:r>
            <a:r>
              <a:rPr lang="en-US" sz="2313" b="true">
                <a:solidFill>
                  <a:srgbClr val="000000"/>
                </a:solidFill>
                <a:latin typeface="Vazir Heavy"/>
                <a:ea typeface="Vazir Heavy"/>
                <a:cs typeface="Vazir Heavy"/>
                <a:sym typeface="Vazir Heavy"/>
              </a:rPr>
              <a:t> International Conference</a:t>
            </a:r>
          </a:p>
          <a:p>
            <a:pPr algn="ctr">
              <a:lnSpc>
                <a:spcPts val="3238"/>
              </a:lnSpc>
              <a:spcBef>
                <a:spcPct val="0"/>
              </a:spcBef>
            </a:pPr>
            <a:r>
              <a:rPr lang="en-US" b="true" sz="2313">
                <a:solidFill>
                  <a:srgbClr val="000000"/>
                </a:solidFill>
                <a:latin typeface="Vazir Heavy"/>
                <a:ea typeface="Vazir Heavy"/>
                <a:cs typeface="Vazir Heavy"/>
                <a:sym typeface="Vazir Heavy"/>
              </a:rPr>
              <a:t>on Control, Instrumentation and Automation</a:t>
            </a:r>
          </a:p>
        </p:txBody>
      </p:sp>
      <p:sp>
        <p:nvSpPr>
          <p:cNvPr name="TextBox 74" id="74"/>
          <p:cNvSpPr txBox="true"/>
          <p:nvPr/>
        </p:nvSpPr>
        <p:spPr>
          <a:xfrm rot="0">
            <a:off x="8123447" y="150833"/>
            <a:ext cx="4347858" cy="125017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rtl="true">
              <a:lnSpc>
                <a:spcPts val="5147"/>
              </a:lnSpc>
            </a:pPr>
            <a:r>
              <a:rPr lang="ar-EG" b="true" sz="2859">
                <a:solidFill>
                  <a:srgbClr val="395EAB"/>
                </a:solidFill>
                <a:latin typeface="Vazir Heavy"/>
                <a:ea typeface="Vazir Heavy"/>
                <a:cs typeface="Vazir Heavy"/>
                <a:sym typeface="Vazir Heavy"/>
                <a:rtl val="true"/>
              </a:rPr>
              <a:t>یازدهمین </a:t>
            </a:r>
            <a:r>
              <a:rPr lang="ar-EG" b="true" sz="2859">
                <a:solidFill>
                  <a:srgbClr val="000000"/>
                </a:solidFill>
                <a:latin typeface="Vazir Heavy"/>
                <a:ea typeface="Vazir Heavy"/>
                <a:cs typeface="Vazir Heavy"/>
                <a:sym typeface="Vazir Heavy"/>
                <a:rtl val="true"/>
              </a:rPr>
              <a:t>کنفرانس بین المللی کنترل ، ابزار دقیق و اتوماسیون</a:t>
            </a:r>
          </a:p>
        </p:txBody>
      </p:sp>
      <p:grpSp>
        <p:nvGrpSpPr>
          <p:cNvPr name="Group 75" id="75"/>
          <p:cNvGrpSpPr/>
          <p:nvPr/>
        </p:nvGrpSpPr>
        <p:grpSpPr>
          <a:xfrm rot="0">
            <a:off x="14080799" y="2175302"/>
            <a:ext cx="2929425" cy="991641"/>
            <a:chOff x="0" y="0"/>
            <a:chExt cx="771536" cy="261173"/>
          </a:xfrm>
        </p:grpSpPr>
        <p:sp>
          <p:nvSpPr>
            <p:cNvPr name="Freeform 76" id="76"/>
            <p:cNvSpPr/>
            <p:nvPr/>
          </p:nvSpPr>
          <p:spPr>
            <a:xfrm flipH="false" flipV="false" rot="0">
              <a:off x="0" y="0"/>
              <a:ext cx="771536" cy="261173"/>
            </a:xfrm>
            <a:custGeom>
              <a:avLst/>
              <a:gdLst/>
              <a:ahLst/>
              <a:cxnLst/>
              <a:rect r="r" b="b" t="t" l="l"/>
              <a:pathLst>
                <a:path h="261173" w="771536">
                  <a:moveTo>
                    <a:pt x="130586" y="0"/>
                  </a:moveTo>
                  <a:lnTo>
                    <a:pt x="640949" y="0"/>
                  </a:lnTo>
                  <a:cubicBezTo>
                    <a:pt x="675583" y="0"/>
                    <a:pt x="708798" y="13758"/>
                    <a:pt x="733288" y="38248"/>
                  </a:cubicBezTo>
                  <a:cubicBezTo>
                    <a:pt x="757778" y="62738"/>
                    <a:pt x="771536" y="95953"/>
                    <a:pt x="771536" y="130586"/>
                  </a:cubicBezTo>
                  <a:lnTo>
                    <a:pt x="771536" y="130586"/>
                  </a:lnTo>
                  <a:cubicBezTo>
                    <a:pt x="771536" y="202707"/>
                    <a:pt x="713070" y="261173"/>
                    <a:pt x="640949" y="261173"/>
                  </a:cubicBezTo>
                  <a:lnTo>
                    <a:pt x="130586" y="261173"/>
                  </a:lnTo>
                  <a:cubicBezTo>
                    <a:pt x="95953" y="261173"/>
                    <a:pt x="62738" y="247415"/>
                    <a:pt x="38248" y="222925"/>
                  </a:cubicBezTo>
                  <a:cubicBezTo>
                    <a:pt x="13758" y="198435"/>
                    <a:pt x="0" y="165220"/>
                    <a:pt x="0" y="130586"/>
                  </a:cubicBezTo>
                  <a:lnTo>
                    <a:pt x="0" y="130586"/>
                  </a:lnTo>
                  <a:cubicBezTo>
                    <a:pt x="0" y="95953"/>
                    <a:pt x="13758" y="62738"/>
                    <a:pt x="38248" y="38248"/>
                  </a:cubicBezTo>
                  <a:cubicBezTo>
                    <a:pt x="62738" y="13758"/>
                    <a:pt x="95953" y="0"/>
                    <a:pt x="130586" y="0"/>
                  </a:cubicBezTo>
                  <a:close/>
                </a:path>
              </a:pathLst>
            </a:custGeom>
            <a:solidFill>
              <a:srgbClr val="395EAB"/>
            </a:solidFill>
            <a:ln cap="rnd">
              <a:noFill/>
              <a:prstDash val="solid"/>
              <a:round/>
            </a:ln>
          </p:spPr>
        </p:sp>
        <p:sp>
          <p:nvSpPr>
            <p:cNvPr name="TextBox 77" id="77"/>
            <p:cNvSpPr txBox="true"/>
            <p:nvPr/>
          </p:nvSpPr>
          <p:spPr>
            <a:xfrm>
              <a:off x="0" y="-104775"/>
              <a:ext cx="771536" cy="36594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rtl="true">
                <a:lnSpc>
                  <a:spcPts val="3640"/>
                </a:lnSpc>
              </a:pPr>
              <a:r>
                <a:rPr lang="en-US" b="true" sz="2600">
                  <a:solidFill>
                    <a:srgbClr val="FFFFFF"/>
                  </a:solidFill>
                  <a:latin typeface="Times New Roman Ultra-Bold"/>
                  <a:ea typeface="Times New Roman Ultra-Bold"/>
                  <a:cs typeface="Times New Roman Ultra-Bold"/>
                  <a:sym typeface="Times New Roman Ultra-Bold"/>
                </a:rPr>
                <a:t>Table of content</a:t>
              </a:r>
            </a:p>
          </p:txBody>
        </p:sp>
      </p:grpSp>
      <p:grpSp>
        <p:nvGrpSpPr>
          <p:cNvPr name="Group 78" id="78"/>
          <p:cNvGrpSpPr/>
          <p:nvPr/>
        </p:nvGrpSpPr>
        <p:grpSpPr>
          <a:xfrm rot="0">
            <a:off x="14080799" y="3213267"/>
            <a:ext cx="2929425" cy="991641"/>
            <a:chOff x="0" y="0"/>
            <a:chExt cx="771536" cy="261173"/>
          </a:xfrm>
        </p:grpSpPr>
        <p:sp>
          <p:nvSpPr>
            <p:cNvPr name="Freeform 79" id="79"/>
            <p:cNvSpPr/>
            <p:nvPr/>
          </p:nvSpPr>
          <p:spPr>
            <a:xfrm flipH="false" flipV="false" rot="0">
              <a:off x="0" y="0"/>
              <a:ext cx="771536" cy="261173"/>
            </a:xfrm>
            <a:custGeom>
              <a:avLst/>
              <a:gdLst/>
              <a:ahLst/>
              <a:cxnLst/>
              <a:rect r="r" b="b" t="t" l="l"/>
              <a:pathLst>
                <a:path h="261173" w="771536">
                  <a:moveTo>
                    <a:pt x="130586" y="0"/>
                  </a:moveTo>
                  <a:lnTo>
                    <a:pt x="640949" y="0"/>
                  </a:lnTo>
                  <a:cubicBezTo>
                    <a:pt x="675583" y="0"/>
                    <a:pt x="708798" y="13758"/>
                    <a:pt x="733288" y="38248"/>
                  </a:cubicBezTo>
                  <a:cubicBezTo>
                    <a:pt x="757778" y="62738"/>
                    <a:pt x="771536" y="95953"/>
                    <a:pt x="771536" y="130586"/>
                  </a:cubicBezTo>
                  <a:lnTo>
                    <a:pt x="771536" y="130586"/>
                  </a:lnTo>
                  <a:cubicBezTo>
                    <a:pt x="771536" y="202707"/>
                    <a:pt x="713070" y="261173"/>
                    <a:pt x="640949" y="261173"/>
                  </a:cubicBezTo>
                  <a:lnTo>
                    <a:pt x="130586" y="261173"/>
                  </a:lnTo>
                  <a:cubicBezTo>
                    <a:pt x="95953" y="261173"/>
                    <a:pt x="62738" y="247415"/>
                    <a:pt x="38248" y="222925"/>
                  </a:cubicBezTo>
                  <a:cubicBezTo>
                    <a:pt x="13758" y="198435"/>
                    <a:pt x="0" y="165220"/>
                    <a:pt x="0" y="130586"/>
                  </a:cubicBezTo>
                  <a:lnTo>
                    <a:pt x="0" y="130586"/>
                  </a:lnTo>
                  <a:cubicBezTo>
                    <a:pt x="0" y="95953"/>
                    <a:pt x="13758" y="62738"/>
                    <a:pt x="38248" y="38248"/>
                  </a:cubicBezTo>
                  <a:cubicBezTo>
                    <a:pt x="62738" y="13758"/>
                    <a:pt x="95953" y="0"/>
                    <a:pt x="130586" y="0"/>
                  </a:cubicBez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80" id="80"/>
            <p:cNvSpPr txBox="true"/>
            <p:nvPr/>
          </p:nvSpPr>
          <p:spPr>
            <a:xfrm>
              <a:off x="0" y="-104775"/>
              <a:ext cx="771536" cy="36594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rtl="true">
                <a:lnSpc>
                  <a:spcPts val="3780"/>
                </a:lnSpc>
              </a:pPr>
              <a:r>
                <a:rPr lang="en-US" b="true" sz="2700">
                  <a:solidFill>
                    <a:srgbClr val="FFFFFF"/>
                  </a:solidFill>
                  <a:latin typeface="Times New Roman Ultra-Bold"/>
                  <a:ea typeface="Times New Roman Ultra-Bold"/>
                  <a:cs typeface="Times New Roman Ultra-Bold"/>
                  <a:sym typeface="Times New Roman Ultra-Bold"/>
                </a:rPr>
                <a:t>Introduction</a:t>
              </a:r>
            </a:p>
          </p:txBody>
        </p:sp>
      </p:grpSp>
      <p:grpSp>
        <p:nvGrpSpPr>
          <p:cNvPr name="Group 81" id="81"/>
          <p:cNvGrpSpPr/>
          <p:nvPr/>
        </p:nvGrpSpPr>
        <p:grpSpPr>
          <a:xfrm rot="0">
            <a:off x="14080799" y="4273964"/>
            <a:ext cx="2929425" cy="995364"/>
            <a:chOff x="0" y="0"/>
            <a:chExt cx="771536" cy="262153"/>
          </a:xfrm>
        </p:grpSpPr>
        <p:sp>
          <p:nvSpPr>
            <p:cNvPr name="Freeform 82" id="82"/>
            <p:cNvSpPr/>
            <p:nvPr/>
          </p:nvSpPr>
          <p:spPr>
            <a:xfrm flipH="false" flipV="false" rot="0">
              <a:off x="0" y="0"/>
              <a:ext cx="771536" cy="262153"/>
            </a:xfrm>
            <a:custGeom>
              <a:avLst/>
              <a:gdLst/>
              <a:ahLst/>
              <a:cxnLst/>
              <a:rect r="r" b="b" t="t" l="l"/>
              <a:pathLst>
                <a:path h="262153" w="771536">
                  <a:moveTo>
                    <a:pt x="131077" y="0"/>
                  </a:moveTo>
                  <a:lnTo>
                    <a:pt x="640459" y="0"/>
                  </a:lnTo>
                  <a:cubicBezTo>
                    <a:pt x="712851" y="0"/>
                    <a:pt x="771536" y="58685"/>
                    <a:pt x="771536" y="131077"/>
                  </a:cubicBezTo>
                  <a:lnTo>
                    <a:pt x="771536" y="131077"/>
                  </a:lnTo>
                  <a:cubicBezTo>
                    <a:pt x="771536" y="203468"/>
                    <a:pt x="712851" y="262153"/>
                    <a:pt x="640459" y="262153"/>
                  </a:cubicBezTo>
                  <a:lnTo>
                    <a:pt x="131077" y="262153"/>
                  </a:lnTo>
                  <a:cubicBezTo>
                    <a:pt x="58685" y="262153"/>
                    <a:pt x="0" y="203468"/>
                    <a:pt x="0" y="131077"/>
                  </a:cubicBezTo>
                  <a:lnTo>
                    <a:pt x="0" y="131077"/>
                  </a:lnTo>
                  <a:cubicBezTo>
                    <a:pt x="0" y="58685"/>
                    <a:pt x="58685" y="0"/>
                    <a:pt x="131077" y="0"/>
                  </a:cubicBezTo>
                  <a:close/>
                </a:path>
              </a:pathLst>
            </a:custGeom>
            <a:solidFill>
              <a:srgbClr val="395EAB"/>
            </a:solidFill>
            <a:ln cap="rnd">
              <a:noFill/>
              <a:prstDash val="solid"/>
              <a:round/>
            </a:ln>
          </p:spPr>
        </p:sp>
        <p:sp>
          <p:nvSpPr>
            <p:cNvPr name="TextBox 83" id="83"/>
            <p:cNvSpPr txBox="true"/>
            <p:nvPr/>
          </p:nvSpPr>
          <p:spPr>
            <a:xfrm>
              <a:off x="0" y="-104775"/>
              <a:ext cx="771536" cy="36692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500"/>
                </a:lnSpc>
              </a:pPr>
              <a:r>
                <a:rPr lang="en-US" b="true" sz="2500">
                  <a:solidFill>
                    <a:srgbClr val="FFFFFF"/>
                  </a:solidFill>
                  <a:latin typeface="Times New Roman Bold"/>
                  <a:ea typeface="Times New Roman Bold"/>
                  <a:cs typeface="Times New Roman Bold"/>
                  <a:sym typeface="Times New Roman Bold"/>
                </a:rPr>
                <a:t>Objectives &amp; Innovations</a:t>
              </a:r>
            </a:p>
          </p:txBody>
        </p:sp>
      </p:grpSp>
      <p:grpSp>
        <p:nvGrpSpPr>
          <p:cNvPr name="Group 84" id="84"/>
          <p:cNvGrpSpPr/>
          <p:nvPr/>
        </p:nvGrpSpPr>
        <p:grpSpPr>
          <a:xfrm rot="0">
            <a:off x="14080799" y="5316953"/>
            <a:ext cx="2929425" cy="995364"/>
            <a:chOff x="0" y="0"/>
            <a:chExt cx="771536" cy="262153"/>
          </a:xfrm>
        </p:grpSpPr>
        <p:sp>
          <p:nvSpPr>
            <p:cNvPr name="Freeform 85" id="85"/>
            <p:cNvSpPr/>
            <p:nvPr/>
          </p:nvSpPr>
          <p:spPr>
            <a:xfrm flipH="false" flipV="false" rot="0">
              <a:off x="0" y="0"/>
              <a:ext cx="771536" cy="262153"/>
            </a:xfrm>
            <a:custGeom>
              <a:avLst/>
              <a:gdLst/>
              <a:ahLst/>
              <a:cxnLst/>
              <a:rect r="r" b="b" t="t" l="l"/>
              <a:pathLst>
                <a:path h="262153" w="771536">
                  <a:moveTo>
                    <a:pt x="131077" y="0"/>
                  </a:moveTo>
                  <a:lnTo>
                    <a:pt x="640459" y="0"/>
                  </a:lnTo>
                  <a:cubicBezTo>
                    <a:pt x="712851" y="0"/>
                    <a:pt x="771536" y="58685"/>
                    <a:pt x="771536" y="131077"/>
                  </a:cubicBezTo>
                  <a:lnTo>
                    <a:pt x="771536" y="131077"/>
                  </a:lnTo>
                  <a:cubicBezTo>
                    <a:pt x="771536" y="203468"/>
                    <a:pt x="712851" y="262153"/>
                    <a:pt x="640459" y="262153"/>
                  </a:cubicBezTo>
                  <a:lnTo>
                    <a:pt x="131077" y="262153"/>
                  </a:lnTo>
                  <a:cubicBezTo>
                    <a:pt x="58685" y="262153"/>
                    <a:pt x="0" y="203468"/>
                    <a:pt x="0" y="131077"/>
                  </a:cubicBezTo>
                  <a:lnTo>
                    <a:pt x="0" y="131077"/>
                  </a:lnTo>
                  <a:cubicBezTo>
                    <a:pt x="0" y="58685"/>
                    <a:pt x="58685" y="0"/>
                    <a:pt x="131077" y="0"/>
                  </a:cubicBezTo>
                  <a:close/>
                </a:path>
              </a:pathLst>
            </a:custGeom>
            <a:solidFill>
              <a:srgbClr val="395EAB"/>
            </a:solidFill>
            <a:ln cap="rnd">
              <a:noFill/>
              <a:prstDash val="solid"/>
              <a:round/>
            </a:ln>
          </p:spPr>
        </p:sp>
        <p:sp>
          <p:nvSpPr>
            <p:cNvPr name="TextBox 86" id="86"/>
            <p:cNvSpPr txBox="true"/>
            <p:nvPr/>
          </p:nvSpPr>
          <p:spPr>
            <a:xfrm>
              <a:off x="0" y="-104775"/>
              <a:ext cx="771536" cy="36692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500"/>
                </a:lnSpc>
              </a:pPr>
              <a:r>
                <a:rPr lang="en-US" sz="2500" b="true">
                  <a:solidFill>
                    <a:srgbClr val="FFFFFF"/>
                  </a:solidFill>
                  <a:latin typeface="Times New Roman Ultra-Bold"/>
                  <a:ea typeface="Times New Roman Ultra-Bold"/>
                  <a:cs typeface="Times New Roman Ultra-Bold"/>
                  <a:sym typeface="Times New Roman Ultra-Bold"/>
                </a:rPr>
                <a:t>Problem</a:t>
              </a:r>
            </a:p>
            <a:p>
              <a:pPr algn="ctr">
                <a:lnSpc>
                  <a:spcPts val="3500"/>
                </a:lnSpc>
              </a:pPr>
              <a:r>
                <a:rPr lang="en-US" b="true" sz="2500">
                  <a:solidFill>
                    <a:srgbClr val="FFFFFF"/>
                  </a:solidFill>
                  <a:latin typeface="Times New Roman Ultra-Bold"/>
                  <a:ea typeface="Times New Roman Ultra-Bold"/>
                  <a:cs typeface="Times New Roman Ultra-Bold"/>
                  <a:sym typeface="Times New Roman Ultra-Bold"/>
                </a:rPr>
                <a:t>Formulation</a:t>
              </a:r>
            </a:p>
          </p:txBody>
        </p:sp>
      </p:grpSp>
      <p:grpSp>
        <p:nvGrpSpPr>
          <p:cNvPr name="Group 87" id="87"/>
          <p:cNvGrpSpPr/>
          <p:nvPr/>
        </p:nvGrpSpPr>
        <p:grpSpPr>
          <a:xfrm rot="0">
            <a:off x="14080799" y="6369466"/>
            <a:ext cx="2929425" cy="1055943"/>
            <a:chOff x="0" y="0"/>
            <a:chExt cx="771536" cy="278108"/>
          </a:xfrm>
        </p:grpSpPr>
        <p:sp>
          <p:nvSpPr>
            <p:cNvPr name="Freeform 88" id="88"/>
            <p:cNvSpPr/>
            <p:nvPr/>
          </p:nvSpPr>
          <p:spPr>
            <a:xfrm flipH="false" flipV="false" rot="0">
              <a:off x="0" y="0"/>
              <a:ext cx="771536" cy="278108"/>
            </a:xfrm>
            <a:custGeom>
              <a:avLst/>
              <a:gdLst/>
              <a:ahLst/>
              <a:cxnLst/>
              <a:rect r="r" b="b" t="t" l="l"/>
              <a:pathLst>
                <a:path h="278108" w="771536">
                  <a:moveTo>
                    <a:pt x="139054" y="0"/>
                  </a:moveTo>
                  <a:lnTo>
                    <a:pt x="632482" y="0"/>
                  </a:lnTo>
                  <a:cubicBezTo>
                    <a:pt x="669361" y="0"/>
                    <a:pt x="704730" y="14650"/>
                    <a:pt x="730808" y="40728"/>
                  </a:cubicBezTo>
                  <a:cubicBezTo>
                    <a:pt x="756885" y="66806"/>
                    <a:pt x="771536" y="102175"/>
                    <a:pt x="771536" y="139054"/>
                  </a:cubicBezTo>
                  <a:lnTo>
                    <a:pt x="771536" y="139054"/>
                  </a:lnTo>
                  <a:cubicBezTo>
                    <a:pt x="771536" y="215852"/>
                    <a:pt x="709279" y="278108"/>
                    <a:pt x="632482" y="278108"/>
                  </a:cubicBezTo>
                  <a:lnTo>
                    <a:pt x="139054" y="278108"/>
                  </a:lnTo>
                  <a:cubicBezTo>
                    <a:pt x="102175" y="278108"/>
                    <a:pt x="66806" y="263458"/>
                    <a:pt x="40728" y="237380"/>
                  </a:cubicBezTo>
                  <a:cubicBezTo>
                    <a:pt x="14650" y="211303"/>
                    <a:pt x="0" y="175934"/>
                    <a:pt x="0" y="139054"/>
                  </a:cubicBezTo>
                  <a:lnTo>
                    <a:pt x="0" y="139054"/>
                  </a:lnTo>
                  <a:cubicBezTo>
                    <a:pt x="0" y="102175"/>
                    <a:pt x="14650" y="66806"/>
                    <a:pt x="40728" y="40728"/>
                  </a:cubicBezTo>
                  <a:cubicBezTo>
                    <a:pt x="66806" y="14650"/>
                    <a:pt x="102175" y="0"/>
                    <a:pt x="139054" y="0"/>
                  </a:cubicBezTo>
                  <a:close/>
                </a:path>
              </a:pathLst>
            </a:custGeom>
            <a:solidFill>
              <a:srgbClr val="395EAB"/>
            </a:solidFill>
            <a:ln cap="rnd">
              <a:noFill/>
              <a:prstDash val="solid"/>
              <a:round/>
            </a:ln>
          </p:spPr>
        </p:sp>
        <p:sp>
          <p:nvSpPr>
            <p:cNvPr name="TextBox 89" id="89"/>
            <p:cNvSpPr txBox="true"/>
            <p:nvPr/>
          </p:nvSpPr>
          <p:spPr>
            <a:xfrm>
              <a:off x="0" y="-104775"/>
              <a:ext cx="771536" cy="38288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rtl="true">
                <a:lnSpc>
                  <a:spcPts val="3500"/>
                </a:lnSpc>
              </a:pPr>
              <a:r>
                <a:rPr lang="en-US" b="true" sz="2500">
                  <a:solidFill>
                    <a:srgbClr val="FFFFFF"/>
                  </a:solidFill>
                  <a:latin typeface="Times New Roman Ultra-Bold"/>
                  <a:ea typeface="Times New Roman Ultra-Bold"/>
                  <a:cs typeface="Times New Roman Ultra-Bold"/>
                  <a:sym typeface="Times New Roman Ultra-Bold"/>
                </a:rPr>
                <a:t>Methodology</a:t>
              </a:r>
            </a:p>
            <a:p>
              <a:pPr algn="ctr">
                <a:lnSpc>
                  <a:spcPts val="3500"/>
                </a:lnSpc>
              </a:pPr>
              <a:r>
                <a:rPr lang="en-US" b="true" sz="2500">
                  <a:solidFill>
                    <a:srgbClr val="FFFFFF"/>
                  </a:solidFill>
                  <a:latin typeface="Times New Roman Ultra-Bold"/>
                  <a:ea typeface="Times New Roman Ultra-Bold"/>
                  <a:cs typeface="Times New Roman Ultra-Bold"/>
                  <a:sym typeface="Times New Roman Ultra-Bold"/>
                </a:rPr>
                <a:t>&amp; Solutions </a:t>
              </a:r>
            </a:p>
          </p:txBody>
        </p:sp>
      </p:grpSp>
      <p:grpSp>
        <p:nvGrpSpPr>
          <p:cNvPr name="Group 90" id="90"/>
          <p:cNvGrpSpPr/>
          <p:nvPr/>
        </p:nvGrpSpPr>
        <p:grpSpPr>
          <a:xfrm rot="0">
            <a:off x="14080799" y="7482559"/>
            <a:ext cx="2929425" cy="991641"/>
            <a:chOff x="0" y="0"/>
            <a:chExt cx="771536" cy="261173"/>
          </a:xfrm>
        </p:grpSpPr>
        <p:sp>
          <p:nvSpPr>
            <p:cNvPr name="Freeform 91" id="91"/>
            <p:cNvSpPr/>
            <p:nvPr/>
          </p:nvSpPr>
          <p:spPr>
            <a:xfrm flipH="false" flipV="false" rot="0">
              <a:off x="0" y="0"/>
              <a:ext cx="771536" cy="261173"/>
            </a:xfrm>
            <a:custGeom>
              <a:avLst/>
              <a:gdLst/>
              <a:ahLst/>
              <a:cxnLst/>
              <a:rect r="r" b="b" t="t" l="l"/>
              <a:pathLst>
                <a:path h="261173" w="771536">
                  <a:moveTo>
                    <a:pt x="130586" y="0"/>
                  </a:moveTo>
                  <a:lnTo>
                    <a:pt x="640949" y="0"/>
                  </a:lnTo>
                  <a:cubicBezTo>
                    <a:pt x="675583" y="0"/>
                    <a:pt x="708798" y="13758"/>
                    <a:pt x="733288" y="38248"/>
                  </a:cubicBezTo>
                  <a:cubicBezTo>
                    <a:pt x="757778" y="62738"/>
                    <a:pt x="771536" y="95953"/>
                    <a:pt x="771536" y="130586"/>
                  </a:cubicBezTo>
                  <a:lnTo>
                    <a:pt x="771536" y="130586"/>
                  </a:lnTo>
                  <a:cubicBezTo>
                    <a:pt x="771536" y="202707"/>
                    <a:pt x="713070" y="261173"/>
                    <a:pt x="640949" y="261173"/>
                  </a:cubicBezTo>
                  <a:lnTo>
                    <a:pt x="130586" y="261173"/>
                  </a:lnTo>
                  <a:cubicBezTo>
                    <a:pt x="95953" y="261173"/>
                    <a:pt x="62738" y="247415"/>
                    <a:pt x="38248" y="222925"/>
                  </a:cubicBezTo>
                  <a:cubicBezTo>
                    <a:pt x="13758" y="198435"/>
                    <a:pt x="0" y="165220"/>
                    <a:pt x="0" y="130586"/>
                  </a:cubicBezTo>
                  <a:lnTo>
                    <a:pt x="0" y="130586"/>
                  </a:lnTo>
                  <a:cubicBezTo>
                    <a:pt x="0" y="95953"/>
                    <a:pt x="13758" y="62738"/>
                    <a:pt x="38248" y="38248"/>
                  </a:cubicBezTo>
                  <a:cubicBezTo>
                    <a:pt x="62738" y="13758"/>
                    <a:pt x="95953" y="0"/>
                    <a:pt x="130586" y="0"/>
                  </a:cubicBezTo>
                  <a:close/>
                </a:path>
              </a:pathLst>
            </a:custGeom>
            <a:solidFill>
              <a:srgbClr val="395EAB"/>
            </a:solidFill>
          </p:spPr>
        </p:sp>
        <p:sp>
          <p:nvSpPr>
            <p:cNvPr name="TextBox 92" id="92"/>
            <p:cNvSpPr txBox="true"/>
            <p:nvPr/>
          </p:nvSpPr>
          <p:spPr>
            <a:xfrm>
              <a:off x="0" y="-104775"/>
              <a:ext cx="771536" cy="36594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rtl="true">
                <a:lnSpc>
                  <a:spcPts val="3780"/>
                </a:lnSpc>
              </a:pPr>
              <a:r>
                <a:rPr lang="en-US" b="true" sz="2700">
                  <a:solidFill>
                    <a:srgbClr val="FFFFFF"/>
                  </a:solidFill>
                  <a:latin typeface="Times New Roman Ultra-Bold"/>
                  <a:ea typeface="Times New Roman Ultra-Bold"/>
                  <a:cs typeface="Times New Roman Ultra-Bold"/>
                  <a:sym typeface="Times New Roman Ultra-Bold"/>
                </a:rPr>
                <a:t>Simulations</a:t>
              </a:r>
              <a:r>
                <a:rPr lang="ar-EG" b="true" sz="2700">
                  <a:solidFill>
                    <a:srgbClr val="FFFFFF"/>
                  </a:solidFill>
                  <a:latin typeface="Times New Roman Ultra-Bold"/>
                  <a:ea typeface="Times New Roman Ultra-Bold"/>
                  <a:cs typeface="Times New Roman Ultra-Bold"/>
                  <a:sym typeface="Times New Roman Ultra-Bold"/>
                  <a:rtl val="true"/>
                </a:rPr>
                <a:t> </a:t>
              </a:r>
            </a:p>
          </p:txBody>
        </p:sp>
      </p:grpSp>
      <p:sp>
        <p:nvSpPr>
          <p:cNvPr name="TextBox 93" id="93"/>
          <p:cNvSpPr txBox="true"/>
          <p:nvPr/>
        </p:nvSpPr>
        <p:spPr>
          <a:xfrm rot="0">
            <a:off x="6720884" y="4558939"/>
            <a:ext cx="1855244" cy="97479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171"/>
              </a:lnSpc>
              <a:spcBef>
                <a:spcPct val="0"/>
              </a:spcBef>
            </a:pPr>
            <a:r>
              <a:rPr lang="en-US" sz="5122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text</a:t>
            </a:r>
          </a:p>
        </p:txBody>
      </p:sp>
      <p:grpSp>
        <p:nvGrpSpPr>
          <p:cNvPr name="Group 94" id="94"/>
          <p:cNvGrpSpPr/>
          <p:nvPr/>
        </p:nvGrpSpPr>
        <p:grpSpPr>
          <a:xfrm rot="0">
            <a:off x="14080799" y="8518665"/>
            <a:ext cx="2929425" cy="991641"/>
            <a:chOff x="0" y="0"/>
            <a:chExt cx="771536" cy="261173"/>
          </a:xfrm>
        </p:grpSpPr>
        <p:sp>
          <p:nvSpPr>
            <p:cNvPr name="Freeform 95" id="95"/>
            <p:cNvSpPr/>
            <p:nvPr/>
          </p:nvSpPr>
          <p:spPr>
            <a:xfrm flipH="false" flipV="false" rot="0">
              <a:off x="0" y="0"/>
              <a:ext cx="771536" cy="261173"/>
            </a:xfrm>
            <a:custGeom>
              <a:avLst/>
              <a:gdLst/>
              <a:ahLst/>
              <a:cxnLst/>
              <a:rect r="r" b="b" t="t" l="l"/>
              <a:pathLst>
                <a:path h="261173" w="771536">
                  <a:moveTo>
                    <a:pt x="130586" y="0"/>
                  </a:moveTo>
                  <a:lnTo>
                    <a:pt x="640949" y="0"/>
                  </a:lnTo>
                  <a:cubicBezTo>
                    <a:pt x="675583" y="0"/>
                    <a:pt x="708798" y="13758"/>
                    <a:pt x="733288" y="38248"/>
                  </a:cubicBezTo>
                  <a:cubicBezTo>
                    <a:pt x="757778" y="62738"/>
                    <a:pt x="771536" y="95953"/>
                    <a:pt x="771536" y="130586"/>
                  </a:cubicBezTo>
                  <a:lnTo>
                    <a:pt x="771536" y="130586"/>
                  </a:lnTo>
                  <a:cubicBezTo>
                    <a:pt x="771536" y="202707"/>
                    <a:pt x="713070" y="261173"/>
                    <a:pt x="640949" y="261173"/>
                  </a:cubicBezTo>
                  <a:lnTo>
                    <a:pt x="130586" y="261173"/>
                  </a:lnTo>
                  <a:cubicBezTo>
                    <a:pt x="95953" y="261173"/>
                    <a:pt x="62738" y="247415"/>
                    <a:pt x="38248" y="222925"/>
                  </a:cubicBezTo>
                  <a:cubicBezTo>
                    <a:pt x="13758" y="198435"/>
                    <a:pt x="0" y="165220"/>
                    <a:pt x="0" y="130586"/>
                  </a:cubicBezTo>
                  <a:lnTo>
                    <a:pt x="0" y="130586"/>
                  </a:lnTo>
                  <a:cubicBezTo>
                    <a:pt x="0" y="95953"/>
                    <a:pt x="13758" y="62738"/>
                    <a:pt x="38248" y="38248"/>
                  </a:cubicBezTo>
                  <a:cubicBezTo>
                    <a:pt x="62738" y="13758"/>
                    <a:pt x="95953" y="0"/>
                    <a:pt x="130586" y="0"/>
                  </a:cubicBezTo>
                  <a:close/>
                </a:path>
              </a:pathLst>
            </a:custGeom>
            <a:solidFill>
              <a:srgbClr val="FFFFFF"/>
            </a:solidFill>
            <a:ln w="38100" cap="rnd">
              <a:solidFill>
                <a:srgbClr val="395EAB"/>
              </a:solidFill>
              <a:prstDash val="solid"/>
              <a:round/>
            </a:ln>
          </p:spPr>
        </p:sp>
        <p:sp>
          <p:nvSpPr>
            <p:cNvPr name="TextBox 96" id="96"/>
            <p:cNvSpPr txBox="true"/>
            <p:nvPr/>
          </p:nvSpPr>
          <p:spPr>
            <a:xfrm>
              <a:off x="0" y="-123825"/>
              <a:ext cx="771536" cy="38499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4200"/>
                </a:lnSpc>
              </a:pPr>
              <a:r>
                <a:rPr lang="en-US" b="true" sz="3000">
                  <a:solidFill>
                    <a:srgbClr val="395EAB"/>
                  </a:solidFill>
                  <a:latin typeface="Times New Roman Bold"/>
                  <a:ea typeface="Times New Roman Bold"/>
                  <a:cs typeface="Times New Roman Bold"/>
                  <a:sym typeface="Times New Roman Bold"/>
                </a:rPr>
                <a:t>Conclusion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DAGpdwhe2nw</dc:identifier>
  <dcterms:modified xsi:type="dcterms:W3CDTF">2011-08-01T06:04:30Z</dcterms:modified>
  <cp:revision>1</cp:revision>
  <dc:title>یازدهمین کنفرانس بین المللی کنترل ، ابزار دقیق و اتوماسیون</dc:title>
</cp:coreProperties>
</file>