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2"/>
  </p:notesMasterIdLst>
  <p:sldIdLst>
    <p:sldId id="260" r:id="rId2"/>
    <p:sldId id="259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5143500" type="screen16x9"/>
  <p:notesSz cx="6858000" cy="9144000"/>
  <p:embeddedFontLst>
    <p:embeddedFont>
      <p:font typeface="IBM Plex Sans" panose="020B0503050203000203" pitchFamily="34" charset="0"/>
      <p:regular r:id="rId13"/>
      <p:bold r:id="rId14"/>
      <p:italic r:id="rId15"/>
      <p:boldItalic r:id="rId16"/>
    </p:embeddedFont>
    <p:embeddedFont>
      <p:font typeface="IBM Plex Sans Light" panose="020B0403050203000203" pitchFamily="34" charset="0"/>
      <p:regular r:id="rId17"/>
      <p:bold r:id="rId18"/>
      <p:italic r:id="rId19"/>
      <p:boldItalic r:id="rId20"/>
    </p:embeddedFont>
    <p:embeddedFont>
      <p:font typeface="Merriweather" panose="000005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12BBDFF-6B9B-4462-9DDC-469176A503FA}">
  <a:tblStyle styleId="{412BBDFF-6B9B-4462-9DDC-469176A503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00774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172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602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91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5997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4175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45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1323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7133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9757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525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Ref idx="1001">
        <a:schemeClr val="bg2"/>
      </p:bgRef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3"/>
          <p:cNvGrpSpPr/>
          <p:nvPr/>
        </p:nvGrpSpPr>
        <p:grpSpPr>
          <a:xfrm>
            <a:off x="-847116" y="534075"/>
            <a:ext cx="10543643" cy="3440047"/>
            <a:chOff x="-847116" y="591225"/>
            <a:chExt cx="10543643" cy="3440047"/>
          </a:xfrm>
        </p:grpSpPr>
        <p:sp>
          <p:nvSpPr>
            <p:cNvPr id="16" name="Google Shape;16;p3"/>
            <p:cNvSpPr/>
            <p:nvPr/>
          </p:nvSpPr>
          <p:spPr>
            <a:xfrm>
              <a:off x="278002" y="1405392"/>
              <a:ext cx="7944569" cy="2230428"/>
            </a:xfrm>
            <a:prstGeom prst="parallelogram">
              <a:avLst>
                <a:gd name="adj" fmla="val 5499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-847116" y="2227372"/>
              <a:ext cx="1691400" cy="1803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7113129" y="1325881"/>
              <a:ext cx="1691507" cy="1803781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-175747" y="1165593"/>
              <a:ext cx="2241448" cy="2390699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84968" y="591225"/>
              <a:ext cx="943237" cy="1006433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7442811" y="2959969"/>
              <a:ext cx="559354" cy="59633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354027" y="961274"/>
              <a:ext cx="1342500" cy="14316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1790700" y="2099613"/>
            <a:ext cx="5562600" cy="582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1790700" y="2778688"/>
            <a:ext cx="5562600" cy="26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userDrawn="1">
  <p:cSld name="TITLE_1_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-50"/>
            <a:ext cx="9144000" cy="5143500"/>
          </a:xfrm>
          <a:prstGeom prst="parallelogram">
            <a:avLst>
              <a:gd name="adj" fmla="val 55588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-161316" y="2170222"/>
            <a:ext cx="1691400" cy="18039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510053" y="1108443"/>
            <a:ext cx="2241300" cy="2390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070768" y="534075"/>
            <a:ext cx="943200" cy="10065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7308537" y="814737"/>
            <a:ext cx="1744500" cy="1859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2"/>
              </a:gs>
              <a:gs pos="100000">
                <a:schemeClr val="accent4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6769741" y="3169650"/>
            <a:ext cx="1234800" cy="13167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4"/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7174525" y="2019350"/>
            <a:ext cx="1782000" cy="1900500"/>
          </a:xfrm>
          <a:prstGeom prst="parallelogram">
            <a:avLst>
              <a:gd name="adj" fmla="val 59001"/>
            </a:avLst>
          </a:prstGeom>
          <a:gradFill>
            <a:gsLst>
              <a:gs pos="0">
                <a:schemeClr val="accent1"/>
              </a:gs>
              <a:gs pos="100000">
                <a:srgbClr val="02C1D3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userDrawn="1">
  <p:cSld name="TITLE_AND_TWO_COLUMNS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7"/>
          <p:cNvGrpSpPr/>
          <p:nvPr/>
        </p:nvGrpSpPr>
        <p:grpSpPr>
          <a:xfrm>
            <a:off x="751783" y="-200125"/>
            <a:ext cx="7510983" cy="1201989"/>
            <a:chOff x="-313691" y="-18375"/>
            <a:chExt cx="7510983" cy="1637005"/>
          </a:xfrm>
        </p:grpSpPr>
        <p:sp>
          <p:nvSpPr>
            <p:cNvPr id="68" name="Google Shape;68;p7"/>
            <p:cNvSpPr/>
            <p:nvPr/>
          </p:nvSpPr>
          <p:spPr>
            <a:xfrm>
              <a:off x="256376" y="499825"/>
              <a:ext cx="6692400" cy="804900"/>
            </a:xfrm>
            <a:prstGeom prst="parallelogram">
              <a:avLst>
                <a:gd name="adj" fmla="val 5499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6442492" y="30945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7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7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6589606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7"/>
          <p:cNvGrpSpPr/>
          <p:nvPr/>
        </p:nvGrpSpPr>
        <p:grpSpPr>
          <a:xfrm>
            <a:off x="7882043" y="2687539"/>
            <a:ext cx="2523914" cy="2861599"/>
            <a:chOff x="7485392" y="1755351"/>
            <a:chExt cx="2830800" cy="3388272"/>
          </a:xfrm>
        </p:grpSpPr>
        <p:sp>
          <p:nvSpPr>
            <p:cNvPr id="75" name="Google Shape;75;p7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7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Dark">
  <p:cSld name="TITLE_ONLY_1">
    <p:bg>
      <p:bgPr>
        <a:gradFill>
          <a:gsLst>
            <a:gs pos="0">
              <a:schemeClr val="accent6"/>
            </a:gs>
            <a:gs pos="100000">
              <a:schemeClr val="accent5"/>
            </a:gs>
          </a:gsLst>
          <a:lin ang="5400012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0"/>
          <p:cNvGrpSpPr/>
          <p:nvPr/>
        </p:nvGrpSpPr>
        <p:grpSpPr>
          <a:xfrm>
            <a:off x="-313691" y="-18375"/>
            <a:ext cx="7510983" cy="1637005"/>
            <a:chOff x="-313691" y="-18375"/>
            <a:chExt cx="7510983" cy="1637005"/>
          </a:xfrm>
        </p:grpSpPr>
        <p:sp>
          <p:nvSpPr>
            <p:cNvPr id="112" name="Google Shape;112;p10"/>
            <p:cNvSpPr/>
            <p:nvPr/>
          </p:nvSpPr>
          <p:spPr>
            <a:xfrm>
              <a:off x="256376" y="499825"/>
              <a:ext cx="6692400" cy="804900"/>
            </a:xfrm>
            <a:prstGeom prst="parallelogram">
              <a:avLst>
                <a:gd name="adj" fmla="val 5499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6442492" y="30945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0"/>
            <p:cNvSpPr/>
            <p:nvPr/>
          </p:nvSpPr>
          <p:spPr>
            <a:xfrm>
              <a:off x="6589606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10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119" name="Google Shape;119;p10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0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chemeClr val="accent1"/>
                </a:gs>
                <a:gs pos="100000">
                  <a:srgbClr val="02C1D3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" name="Google Shape;121;p10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0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6"/>
            </a:gs>
            <a:gs pos="100000">
              <a:schemeClr val="accent5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4575" y="1584425"/>
            <a:ext cx="6999600" cy="29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IBM Plex Sans Light"/>
              <a:buChar char="▰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╺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●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○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IBM Plex Sans Light"/>
              <a:buChar char="■"/>
              <a:defRPr sz="24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A830F6-8DA0-41A8-857F-305237AAA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6157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7D75E1B-06F1-4655-A0AF-7A9D0EF418D7}"/>
              </a:ext>
            </a:extLst>
          </p:cNvPr>
          <p:cNvSpPr txBox="1"/>
          <p:nvPr/>
        </p:nvSpPr>
        <p:spPr>
          <a:xfrm>
            <a:off x="1870364" y="1872966"/>
            <a:ext cx="560899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i="0" u="none" strike="noStrike" baseline="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8th International Conference on Control, Instrumentation and Automation </a:t>
            </a:r>
            <a:endParaRPr lang="en-US" sz="2000" b="0" i="0" u="none" strike="noStrike" baseline="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6000" b="0" i="0" u="none" strike="noStrike" baseline="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(ICCIA2022)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1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>
            <a:spLocks noGrp="1"/>
          </p:cNvSpPr>
          <p:nvPr>
            <p:ph type="subTitle" idx="1"/>
          </p:nvPr>
        </p:nvSpPr>
        <p:spPr>
          <a:xfrm>
            <a:off x="1696696" y="2571750"/>
            <a:ext cx="5562600" cy="467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cs typeface="A  Mitra_2 (MRT)" panose="00000700000000000000" pitchFamily="2" charset="-78"/>
              </a:rPr>
              <a:t>Title</a:t>
            </a:r>
            <a:endParaRPr sz="3600" dirty="0">
              <a:cs typeface="A  Mitra_2 (MRT)" panose="000007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6696" y="1521951"/>
            <a:ext cx="5562600" cy="582300"/>
          </a:xfrm>
        </p:spPr>
        <p:txBody>
          <a:bodyPr/>
          <a:lstStyle/>
          <a:p>
            <a:pPr algn="ctr"/>
            <a:r>
              <a:rPr lang="en-GB" sz="3200">
                <a:solidFill>
                  <a:schemeClr val="tx1"/>
                </a:solidFill>
                <a:cs typeface="0 Traffic Bold" panose="00000700000000000000" pitchFamily="2" charset="-78"/>
              </a:rPr>
              <a:t>Name</a:t>
            </a:r>
            <a:endParaRPr lang="en-US" sz="3200" dirty="0">
              <a:solidFill>
                <a:schemeClr val="tx1"/>
              </a:solidFill>
              <a:cs typeface="0 Traffic Bold" panose="000007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A55870-89FB-458C-8BCC-28E9AB72F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04"/>
            <a:ext cx="9144000" cy="16157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84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2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2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1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49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C8137-2147-4139-98B0-3F779F9FD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85" y="0"/>
            <a:ext cx="5483468" cy="9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19663"/>
      </p:ext>
    </p:extLst>
  </p:cSld>
  <p:clrMapOvr>
    <a:masterClrMapping/>
  </p:clrMapOvr>
</p:sld>
</file>

<file path=ppt/theme/theme1.xml><?xml version="1.0" encoding="utf-8"?>
<a:theme xmlns:a="http://schemas.openxmlformats.org/drawingml/2006/main" name="Surrey template">
  <a:themeElements>
    <a:clrScheme name="Custom 5">
      <a:dk1>
        <a:srgbClr val="061E3A"/>
      </a:dk1>
      <a:lt1>
        <a:srgbClr val="FFFFFF"/>
      </a:lt1>
      <a:dk2>
        <a:srgbClr val="757C83"/>
      </a:dk2>
      <a:lt2>
        <a:srgbClr val="EBF0F3"/>
      </a:lt2>
      <a:accent1>
        <a:srgbClr val="7FCA20"/>
      </a:accent1>
      <a:accent2>
        <a:srgbClr val="02C1D3"/>
      </a:accent2>
      <a:accent3>
        <a:srgbClr val="66BDE8"/>
      </a:accent3>
      <a:accent4>
        <a:srgbClr val="1985D2"/>
      </a:accent4>
      <a:accent5>
        <a:srgbClr val="E3E4E6"/>
      </a:accent5>
      <a:accent6>
        <a:srgbClr val="061E3A"/>
      </a:accent6>
      <a:hlink>
        <a:srgbClr val="1985D2"/>
      </a:hlink>
      <a:folHlink>
        <a:srgbClr val="F2F2F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15</Words>
  <Application>Microsoft Office PowerPoint</Application>
  <PresentationFormat>On-screen Show (16:9)</PresentationFormat>
  <Paragraphs>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IBM Plex Sans Light</vt:lpstr>
      <vt:lpstr>Merriweather</vt:lpstr>
      <vt:lpstr>Times New Roman</vt:lpstr>
      <vt:lpstr>IBM Plex Sans</vt:lpstr>
      <vt:lpstr>Surrey template</vt:lpstr>
      <vt:lpstr>PowerPoint Presentation</vt:lpstr>
      <vt:lpstr>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SOM!</dc:creator>
  <cp:lastModifiedBy>Ali Tajalli</cp:lastModifiedBy>
  <cp:revision>10</cp:revision>
  <dcterms:modified xsi:type="dcterms:W3CDTF">2022-02-09T14:10:58Z</dcterms:modified>
</cp:coreProperties>
</file>